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7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8.xml" ContentType="application/vnd.openxmlformats-officedocument.them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theme/theme9.xml" ContentType="application/vnd.openxmlformats-officedocument.them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10.xml" ContentType="application/vnd.openxmlformats-officedocument.them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11.xml" ContentType="application/vnd.openxmlformats-officedocument.them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2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theme/themeOverride13.xml" ContentType="application/vnd.openxmlformats-officedocument.themeOverr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9" r:id="rId1"/>
    <p:sldMasterId id="2147484156" r:id="rId2"/>
    <p:sldMasterId id="2147484313" r:id="rId3"/>
    <p:sldMasterId id="2147484488" r:id="rId4"/>
    <p:sldMasterId id="2147484512" r:id="rId5"/>
    <p:sldMasterId id="2147484524" r:id="rId6"/>
    <p:sldMasterId id="2147484536" r:id="rId7"/>
    <p:sldMasterId id="2147484549" r:id="rId8"/>
    <p:sldMasterId id="2147484563" r:id="rId9"/>
    <p:sldMasterId id="2147484581" r:id="rId10"/>
    <p:sldMasterId id="2147484599" r:id="rId11"/>
    <p:sldMasterId id="2147484616" r:id="rId12"/>
    <p:sldMasterId id="2147484628" r:id="rId13"/>
  </p:sldMasterIdLst>
  <p:notesMasterIdLst>
    <p:notesMasterId r:id="rId49"/>
  </p:notesMasterIdLst>
  <p:sldIdLst>
    <p:sldId id="341" r:id="rId14"/>
    <p:sldId id="292" r:id="rId15"/>
    <p:sldId id="293" r:id="rId16"/>
    <p:sldId id="294" r:id="rId17"/>
    <p:sldId id="295" r:id="rId18"/>
    <p:sldId id="296" r:id="rId19"/>
    <p:sldId id="299" r:id="rId20"/>
    <p:sldId id="649" r:id="rId21"/>
    <p:sldId id="650" r:id="rId22"/>
    <p:sldId id="565" r:id="rId23"/>
    <p:sldId id="652" r:id="rId24"/>
    <p:sldId id="389" r:id="rId25"/>
    <p:sldId id="651" r:id="rId26"/>
    <p:sldId id="654" r:id="rId27"/>
    <p:sldId id="655" r:id="rId28"/>
    <p:sldId id="426" r:id="rId29"/>
    <p:sldId id="380" r:id="rId30"/>
    <p:sldId id="574" r:id="rId31"/>
    <p:sldId id="402" r:id="rId32"/>
    <p:sldId id="406" r:id="rId33"/>
    <p:sldId id="400" r:id="rId34"/>
    <p:sldId id="396" r:id="rId35"/>
    <p:sldId id="656" r:id="rId36"/>
    <p:sldId id="320" r:id="rId37"/>
    <p:sldId id="301" r:id="rId38"/>
    <p:sldId id="303" r:id="rId39"/>
    <p:sldId id="304" r:id="rId40"/>
    <p:sldId id="305" r:id="rId41"/>
    <p:sldId id="357" r:id="rId42"/>
    <p:sldId id="340" r:id="rId43"/>
    <p:sldId id="653" r:id="rId44"/>
    <p:sldId id="343" r:id="rId45"/>
    <p:sldId id="372" r:id="rId46"/>
    <p:sldId id="344" r:id="rId47"/>
    <p:sldId id="309" r:id="rId48"/>
  </p:sldIdLst>
  <p:sldSz cx="9144000" cy="5143500" type="screen16x9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Comic Sans MS" charset="0"/>
        <a:ea typeface="+mn-ea"/>
        <a:cs typeface="+mn-cs"/>
      </a:defRPr>
    </a:lvl1pPr>
    <a:lvl2pPr marL="455613" indent="1588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Comic Sans MS" charset="0"/>
        <a:ea typeface="+mn-ea"/>
        <a:cs typeface="+mn-cs"/>
      </a:defRPr>
    </a:lvl2pPr>
    <a:lvl3pPr marL="912813" indent="1588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Comic Sans MS" charset="0"/>
        <a:ea typeface="+mn-ea"/>
        <a:cs typeface="+mn-cs"/>
      </a:defRPr>
    </a:lvl3pPr>
    <a:lvl4pPr marL="1370013" indent="1588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Comic Sans MS" charset="0"/>
        <a:ea typeface="+mn-ea"/>
        <a:cs typeface="+mn-cs"/>
      </a:defRPr>
    </a:lvl4pPr>
    <a:lvl5pPr marL="1827213" indent="1588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Comic Sans MS" charset="0"/>
        <a:ea typeface="+mn-ea"/>
        <a:cs typeface="+mn-cs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Comic Sans MS" charset="0"/>
        <a:ea typeface="+mn-ea"/>
        <a:cs typeface="+mn-cs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Comic Sans MS" charset="0"/>
        <a:ea typeface="+mn-ea"/>
        <a:cs typeface="+mn-cs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Comic Sans MS" charset="0"/>
        <a:ea typeface="+mn-ea"/>
        <a:cs typeface="+mn-cs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Comic Sans MS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ACAE"/>
    <a:srgbClr val="FFFDEA"/>
    <a:srgbClr val="C5B0A2"/>
    <a:srgbClr val="FFFFFF"/>
    <a:srgbClr val="07FFFF"/>
    <a:srgbClr val="006399"/>
    <a:srgbClr val="5F52E6"/>
    <a:srgbClr val="7F7F7F"/>
    <a:srgbClr val="FF00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36" autoAdjust="0"/>
    <p:restoredTop sz="93469" autoAdjust="0"/>
  </p:normalViewPr>
  <p:slideViewPr>
    <p:cSldViewPr>
      <p:cViewPr varScale="1">
        <p:scale>
          <a:sx n="149" d="100"/>
          <a:sy n="149" d="100"/>
        </p:scale>
        <p:origin x="192" y="24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462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8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50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8" Type="http://schemas.openxmlformats.org/officeDocument/2006/relationships/slideMaster" Target="slideMasters/slideMaster8.xml"/><Relationship Id="rId51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olha_de_C_lculo_do_Microsoft_Excel.xlsx"/><Relationship Id="rId1" Type="http://schemas.openxmlformats.org/officeDocument/2006/relationships/themeOverride" Target="../theme/themeOverrid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2" tx1="lt1" bg2="dk1" tx2="lt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>
                <a:latin typeface="Titillium Web" pitchFamily="2" charset="77"/>
              </a:defRPr>
            </a:pPr>
            <a:r>
              <a:rPr lang="en-GB" dirty="0"/>
              <a:t>Universe</a:t>
            </a:r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5585129344092152E-2"/>
          <c:y val="0.19302310761387564"/>
          <c:w val="0.65389565186495813"/>
          <c:h val="0.77530782444863122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Universe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Dark Energy</c:v>
                </c:pt>
                <c:pt idx="1">
                  <c:v>Dark Matter</c:v>
                </c:pt>
                <c:pt idx="2">
                  <c:v>Known Matter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68.5</c:v>
                </c:pt>
                <c:pt idx="1">
                  <c:v>26.5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03-4F48-91FA-327F03D657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  <c:txPr>
        <a:bodyPr/>
        <a:lstStyle/>
        <a:p>
          <a:pPr>
            <a:defRPr sz="1600">
              <a:latin typeface="Arial" panose="020B0604020202020204" pitchFamily="34" charset="0"/>
              <a:cs typeface="Arial" panose="020B0604020202020204" pitchFamily="34" charset="0"/>
            </a:defRPr>
          </a:pPr>
          <a:endParaRPr lang="pt-PT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pt-PT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0DAE12C4-A6DB-2149-B811-B8D87D8C0971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32132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ＭＳ Ｐゴシック" charset="-128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5978" algn="l" defTabSz="4571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73" algn="l" defTabSz="4571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68" algn="l" defTabSz="4571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63" algn="l" defTabSz="45719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9366C98-5A7C-4046-8D43-FBFD683BA6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oefler Text" charset="0"/>
                <a:ea typeface="ＭＳ Ｐゴシック" charset="0"/>
                <a:sym typeface="Hoefler Text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oefler Text" charset="0"/>
              <a:ea typeface="ＭＳ Ｐゴシック" charset="0"/>
              <a:sym typeface="Hoefler Tex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510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9366C98-5A7C-4046-8D43-FBFD683BA6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oefler Text" charset="0"/>
                <a:ea typeface="ＭＳ Ｐゴシック" charset="0"/>
                <a:sym typeface="Hoefler Text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oefler Text" charset="0"/>
              <a:ea typeface="ＭＳ Ｐゴシック" charset="0"/>
              <a:sym typeface="Hoefler Tex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0123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9366C98-5A7C-4046-8D43-FBFD683BA6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oefler Text" charset="0"/>
                <a:ea typeface="ＭＳ Ｐゴシック" charset="0"/>
                <a:sym typeface="Hoefler Text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oefler Text" charset="0"/>
              <a:ea typeface="ＭＳ Ｐゴシック" charset="0"/>
              <a:sym typeface="Hoefler Tex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41671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9366C98-5A7C-4046-8D43-FBFD683BA6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oefler Text" charset="0"/>
                <a:ea typeface="ＭＳ Ｐゴシック" charset="0"/>
                <a:sym typeface="Hoefler Text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oefler Text" charset="0"/>
              <a:ea typeface="ＭＳ Ｐゴシック" charset="0"/>
              <a:sym typeface="Hoefler Tex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1574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9366C98-5A7C-4046-8D43-FBFD683BA6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oefler Text" charset="0"/>
                <a:ea typeface="ＭＳ Ｐゴシック" charset="0"/>
                <a:sym typeface="Hoefler Text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oefler Text" charset="0"/>
              <a:ea typeface="ＭＳ Ｐゴシック" charset="0"/>
              <a:sym typeface="Hoefler Tex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5082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9366C98-5A7C-4046-8D43-FBFD683BA6B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oefler Text" charset="0"/>
                <a:ea typeface="ＭＳ Ｐゴシック" charset="0"/>
                <a:sym typeface="Hoefler Text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oefler Text" charset="0"/>
              <a:ea typeface="ＭＳ Ｐゴシック" charset="0"/>
              <a:sym typeface="Hoefler Tex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225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982E316-3712-8445-90BF-BF800D752E36}" type="slidenum">
              <a:rPr lang="en-GB">
                <a:solidFill>
                  <a:prstClr val="black"/>
                </a:solidFill>
                <a:latin typeface="Calibri"/>
              </a:rPr>
              <a:pPr/>
              <a:t>20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2705" name="Text Box 1"/>
          <p:cNvSpPr txBox="1">
            <a:spLocks noChangeArrowheads="1"/>
          </p:cNvSpPr>
          <p:nvPr/>
        </p:nvSpPr>
        <p:spPr bwMode="auto">
          <a:xfrm>
            <a:off x="3884701" y="8684684"/>
            <a:ext cx="2973299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>
            <a:prstTxWarp prst="textNoShape">
              <a:avLst/>
            </a:prstTxWarp>
          </a:bodyPr>
          <a:lstStyle/>
          <a:p>
            <a:pPr algn="r" defTabSz="457200">
              <a:buClr>
                <a:srgbClr val="000000"/>
              </a:buClr>
              <a:buSzPct val="100000"/>
              <a:buFont typeface="Times New Roman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B547B0EE-B097-EF4F-9638-AFED2C1FEC33}" type="slidenum">
              <a:rPr lang="en-GB" sz="1200" b="1">
                <a:solidFill>
                  <a:srgbClr val="000000"/>
                </a:solidFill>
                <a:latin typeface="Times New Roman" charset="0"/>
                <a:ea typeface="Arial" charset="0"/>
                <a:cs typeface="Arial" charset="0"/>
              </a:rPr>
              <a:pPr algn="r" defTabSz="457200">
                <a:buClr>
                  <a:srgbClr val="000000"/>
                </a:buClr>
                <a:buSzPct val="100000"/>
                <a:buFont typeface="Times New Roman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20</a:t>
            </a:fld>
            <a:endParaRPr lang="en-GB" sz="1200" b="1">
              <a:solidFill>
                <a:srgbClr val="000000"/>
              </a:solidFill>
              <a:latin typeface="Times New Roman" charset="0"/>
              <a:ea typeface="Arial" charset="0"/>
              <a:cs typeface="Arial" charset="0"/>
            </a:endParaRPr>
          </a:p>
        </p:txBody>
      </p:sp>
      <p:sp>
        <p:nvSpPr>
          <p:cNvPr id="72706" name="Text Box 2"/>
          <p:cNvSpPr txBox="1">
            <a:spLocks noChangeArrowheads="1"/>
          </p:cNvSpPr>
          <p:nvPr/>
        </p:nvSpPr>
        <p:spPr bwMode="auto">
          <a:xfrm>
            <a:off x="2151855" y="683685"/>
            <a:ext cx="2560210" cy="343323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defTabSz="457200">
              <a:lnSpc>
                <a:spcPct val="92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pt-PT" sz="2000" b="1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2707" name="Text Box 3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685327" y="4345517"/>
            <a:ext cx="5487347" cy="412961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695143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AE12C4-A6DB-2149-B811-B8D87D8C0971}" type="slidenum">
              <a:rPr lang="en-GB" smtClean="0"/>
              <a:pPr>
                <a:defRPr/>
              </a:pPr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90961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F6C783-06CB-3B49-8949-712FA88A367B}" type="slidenum">
              <a:rPr lang="en-GB"/>
              <a:pPr/>
              <a:t>25</a:t>
            </a:fld>
            <a:endParaRPr lang="en-GB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5035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DA072E-EB3C-DB43-BCAE-E1490F1B9B51}" type="slidenum">
              <a:rPr lang="en-GB"/>
              <a:pPr/>
              <a:t>26</a:t>
            </a:fld>
            <a:endParaRPr lang="en-GB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/>
          <a:lstStyle/>
          <a:p>
            <a:pPr eaLnBrk="1" hangingPunct="1"/>
            <a:r>
              <a:rPr lang="en-US"/>
              <a:t>Tracejado = materia do centro da galaxia (bulge), cheio = materia do disco envolvente (espirais)(Disk), pontilhado = Dark Matter</a:t>
            </a:r>
          </a:p>
        </p:txBody>
      </p:sp>
    </p:spTree>
    <p:extLst>
      <p:ext uri="{BB962C8B-B14F-4D97-AF65-F5344CB8AC3E}">
        <p14:creationId xmlns:p14="http://schemas.microsoft.com/office/powerpoint/2010/main" val="10421970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The weighting of events is similar to what is used in the final significance extraction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69CD74B-FFC3-4798-8381-CB06BDF34A0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87503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The weighting of events is similar to what is used in the final significance extraction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69CD74B-FFC3-4798-8381-CB06BDF34A0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87503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CMS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baixo</a:t>
            </a:r>
            <a:r>
              <a:rPr lang="en-US" dirty="0"/>
              <a:t> do plot de ATLAS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69CD74B-FFC3-4798-8381-CB06BDF34A0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7412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themeOverride" Target="../theme/themeOverride3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themeOverride" Target="../theme/themeOverride4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themeOverride" Target="../theme/themeOverride5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themeOverride" Target="../theme/themeOverride6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themeOverride" Target="../theme/themeOverride7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themeOverride" Target="../theme/themeOverride8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themeOverride" Target="../theme/themeOverride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themeOverride" Target="../theme/themeOverride10.xml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themeOverride" Target="../theme/themeOverride11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1.xml"/><Relationship Id="rId1" Type="http://schemas.openxmlformats.org/officeDocument/2006/relationships/themeOverride" Target="../theme/themeOverride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733800" y="1600200"/>
            <a:ext cx="5029200" cy="515541"/>
            <a:chOff x="288" y="1489"/>
            <a:chExt cx="5136" cy="1008"/>
          </a:xfrm>
        </p:grpSpPr>
        <p:sp>
          <p:nvSpPr>
            <p:cNvPr id="5" name="Arc 3"/>
            <p:cNvSpPr>
              <a:spLocks/>
            </p:cNvSpPr>
            <p:nvPr/>
          </p:nvSpPr>
          <p:spPr bwMode="invGray">
            <a:xfrm>
              <a:off x="3595" y="1489"/>
              <a:ext cx="1829" cy="1008"/>
            </a:xfrm>
            <a:custGeom>
              <a:avLst/>
              <a:gdLst>
                <a:gd name="G0" fmla="+- 312 0 0"/>
                <a:gd name="G1" fmla="+- 21600 0 0"/>
                <a:gd name="G2" fmla="+- 21600 0 0"/>
                <a:gd name="T0" fmla="*/ 300 w 21912"/>
                <a:gd name="T1" fmla="*/ 0 h 43200"/>
                <a:gd name="T2" fmla="*/ 0 w 21912"/>
                <a:gd name="T3" fmla="*/ 43198 h 43200"/>
                <a:gd name="T4" fmla="*/ 312 w 21912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12" h="43200" fill="none" extrusionOk="0">
                  <a:moveTo>
                    <a:pt x="300" y="0"/>
                  </a:moveTo>
                  <a:cubicBezTo>
                    <a:pt x="304" y="0"/>
                    <a:pt x="308" y="-1"/>
                    <a:pt x="312" y="-1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199"/>
                    <a:pt x="103" y="43199"/>
                    <a:pt x="0" y="43197"/>
                  </a:cubicBezTo>
                </a:path>
                <a:path w="21912" h="43200" stroke="0" extrusionOk="0">
                  <a:moveTo>
                    <a:pt x="300" y="0"/>
                  </a:moveTo>
                  <a:cubicBezTo>
                    <a:pt x="304" y="0"/>
                    <a:pt x="308" y="-1"/>
                    <a:pt x="312" y="-1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199"/>
                    <a:pt x="103" y="43199"/>
                    <a:pt x="0" y="43197"/>
                  </a:cubicBezTo>
                  <a:lnTo>
                    <a:pt x="312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6633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pt-PT" sz="1500"/>
            </a:p>
          </p:txBody>
        </p:sp>
        <p:sp>
          <p:nvSpPr>
            <p:cNvPr id="6" name="Arc 4"/>
            <p:cNvSpPr>
              <a:spLocks/>
            </p:cNvSpPr>
            <p:nvPr/>
          </p:nvSpPr>
          <p:spPr bwMode="invGray">
            <a:xfrm>
              <a:off x="3548" y="1594"/>
              <a:ext cx="1830" cy="798"/>
            </a:xfrm>
            <a:custGeom>
              <a:avLst/>
              <a:gdLst>
                <a:gd name="G0" fmla="+- 324 0 0"/>
                <a:gd name="G1" fmla="+- 21600 0 0"/>
                <a:gd name="G2" fmla="+- 21600 0 0"/>
                <a:gd name="T0" fmla="*/ 312 w 21924"/>
                <a:gd name="T1" fmla="*/ 0 h 43200"/>
                <a:gd name="T2" fmla="*/ 0 w 21924"/>
                <a:gd name="T3" fmla="*/ 43198 h 43200"/>
                <a:gd name="T4" fmla="*/ 324 w 21924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4" h="43200" fill="none" extrusionOk="0">
                  <a:moveTo>
                    <a:pt x="312" y="0"/>
                  </a:moveTo>
                  <a:cubicBezTo>
                    <a:pt x="316" y="0"/>
                    <a:pt x="320" y="-1"/>
                    <a:pt x="324" y="-1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199"/>
                    <a:pt x="107" y="43199"/>
                    <a:pt x="0" y="43197"/>
                  </a:cubicBezTo>
                </a:path>
                <a:path w="21924" h="43200" stroke="0" extrusionOk="0">
                  <a:moveTo>
                    <a:pt x="312" y="0"/>
                  </a:moveTo>
                  <a:cubicBezTo>
                    <a:pt x="316" y="0"/>
                    <a:pt x="320" y="-1"/>
                    <a:pt x="324" y="-1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199"/>
                    <a:pt x="107" y="43199"/>
                    <a:pt x="0" y="43197"/>
                  </a:cubicBezTo>
                  <a:lnTo>
                    <a:pt x="324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8944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pt-PT" sz="1500"/>
            </a:p>
          </p:txBody>
        </p:sp>
        <p:sp>
          <p:nvSpPr>
            <p:cNvPr id="7" name="Arc 5"/>
            <p:cNvSpPr>
              <a:spLocks/>
            </p:cNvSpPr>
            <p:nvPr/>
          </p:nvSpPr>
          <p:spPr bwMode="invGray">
            <a:xfrm>
              <a:off x="3521" y="1731"/>
              <a:ext cx="1830" cy="524"/>
            </a:xfrm>
            <a:custGeom>
              <a:avLst/>
              <a:gdLst>
                <a:gd name="G0" fmla="+- 325 0 0"/>
                <a:gd name="G1" fmla="+- 21600 0 0"/>
                <a:gd name="G2" fmla="+- 21600 0 0"/>
                <a:gd name="T0" fmla="*/ 313 w 21925"/>
                <a:gd name="T1" fmla="*/ 0 h 43200"/>
                <a:gd name="T2" fmla="*/ 0 w 21925"/>
                <a:gd name="T3" fmla="*/ 43198 h 43200"/>
                <a:gd name="T4" fmla="*/ 325 w 21925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5" h="43200" fill="none" extrusionOk="0">
                  <a:moveTo>
                    <a:pt x="313" y="0"/>
                  </a:moveTo>
                  <a:cubicBezTo>
                    <a:pt x="317" y="0"/>
                    <a:pt x="321" y="-1"/>
                    <a:pt x="325" y="-1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199"/>
                    <a:pt x="108" y="43199"/>
                    <a:pt x="0" y="43197"/>
                  </a:cubicBezTo>
                </a:path>
                <a:path w="21925" h="43200" stroke="0" extrusionOk="0">
                  <a:moveTo>
                    <a:pt x="313" y="0"/>
                  </a:moveTo>
                  <a:cubicBezTo>
                    <a:pt x="317" y="0"/>
                    <a:pt x="321" y="-1"/>
                    <a:pt x="325" y="-1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199"/>
                    <a:pt x="108" y="43199"/>
                    <a:pt x="0" y="43197"/>
                  </a:cubicBezTo>
                  <a:lnTo>
                    <a:pt x="325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B75B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pt-PT" sz="1500"/>
            </a:p>
          </p:txBody>
        </p:sp>
        <p:sp>
          <p:nvSpPr>
            <p:cNvPr id="8" name="AutoShape 6"/>
            <p:cNvSpPr>
              <a:spLocks noChangeArrowheads="1"/>
            </p:cNvSpPr>
            <p:nvPr/>
          </p:nvSpPr>
          <p:spPr bwMode="invGray">
            <a:xfrm>
              <a:off x="288" y="1941"/>
              <a:ext cx="4988" cy="102"/>
            </a:xfrm>
            <a:prstGeom prst="roundRect">
              <a:avLst>
                <a:gd name="adj" fmla="val 49995"/>
              </a:avLst>
            </a:prstGeom>
            <a:gradFill rotWithShape="0"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pt-PT" sz="1500"/>
            </a:p>
          </p:txBody>
        </p:sp>
      </p:grpSp>
      <p:sp>
        <p:nvSpPr>
          <p:cNvPr id="6151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085850"/>
            <a:ext cx="7772400" cy="85725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2400300"/>
            <a:ext cx="6400800" cy="1314450"/>
          </a:xfrm>
        </p:spPr>
        <p:txBody>
          <a:bodyPr/>
          <a:lstStyle>
            <a:lvl1pPr marL="0" indent="0" algn="ctr">
              <a:buFont typeface="Wingdings" charset="2"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DDEB5D-0E52-8A4D-BA87-BDCD0E2945EF}" type="datetime1">
              <a:rPr lang="en-US"/>
              <a:pPr>
                <a:defRPr/>
              </a:pPr>
              <a:t>9/29/23</a:t>
            </a:fld>
            <a:endParaRPr lang="en-GB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05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>
                <a:latin typeface="Arial" charset="0"/>
              </a:defRPr>
            </a:lvl1pPr>
          </a:lstStyle>
          <a:p>
            <a:pPr>
              <a:defRPr/>
            </a:pPr>
            <a:fld id="{210BFCC9-EFCC-FE44-9901-536C6EBCD1CB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PT" dirty="0"/>
              <a:t>4 de Novembro de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A </a:t>
            </a:r>
            <a:r>
              <a:rPr lang="pt-PT" dirty="0" err="1"/>
              <a:t>Universe</a:t>
            </a:r>
            <a:r>
              <a:rPr lang="pt-PT" dirty="0"/>
              <a:t> </a:t>
            </a:r>
            <a:r>
              <a:rPr lang="pt-PT" dirty="0" err="1"/>
              <a:t>of</a:t>
            </a:r>
            <a:r>
              <a:rPr lang="pt-PT" dirty="0"/>
              <a:t> </a:t>
            </a:r>
            <a:r>
              <a:rPr lang="pt-PT" dirty="0" err="1"/>
              <a:t>particles</a:t>
            </a:r>
            <a:r>
              <a:rPr lang="pt-PT" dirty="0"/>
              <a:t>, a </a:t>
            </a:r>
            <a:r>
              <a:rPr lang="pt-PT" dirty="0" err="1"/>
              <a:t>particle</a:t>
            </a:r>
            <a:r>
              <a:rPr lang="pt-PT" dirty="0"/>
              <a:t> in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universe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299177-9B1D-0747-9412-108D54491353}" type="slidenum">
              <a:rPr lang="en-GB" smtClean="0"/>
              <a:pPr>
                <a:defRPr/>
              </a:pPr>
              <a:t>‹nº›</a:t>
            </a:fld>
            <a:r>
              <a:rPr lang="mr-IN" b="0" dirty="0"/>
              <a:t>/35</a:t>
            </a:r>
            <a:endParaRPr lang="en-GB" b="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395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42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897" indent="0">
              <a:buNone/>
              <a:defRPr sz="1350"/>
            </a:lvl2pPr>
            <a:lvl3pPr marL="685793" indent="0">
              <a:buNone/>
              <a:defRPr sz="1200"/>
            </a:lvl3pPr>
            <a:lvl4pPr marL="1028690" indent="0">
              <a:buNone/>
              <a:defRPr sz="1050"/>
            </a:lvl4pPr>
            <a:lvl5pPr marL="1371587" indent="0">
              <a:buNone/>
              <a:defRPr sz="1050"/>
            </a:lvl5pPr>
            <a:lvl6pPr marL="1714484" indent="0">
              <a:buNone/>
              <a:defRPr sz="1050"/>
            </a:lvl6pPr>
            <a:lvl7pPr marL="2057380" indent="0">
              <a:buNone/>
              <a:defRPr sz="1050"/>
            </a:lvl7pPr>
            <a:lvl8pPr marL="2400276" indent="0">
              <a:buNone/>
              <a:defRPr sz="1050"/>
            </a:lvl8pPr>
            <a:lvl9pPr marL="2743172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PT" dirty="0"/>
              <a:t>4 de Novembro de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A </a:t>
            </a:r>
            <a:r>
              <a:rPr lang="pt-PT" dirty="0" err="1"/>
              <a:t>Universe</a:t>
            </a:r>
            <a:r>
              <a:rPr lang="pt-PT" dirty="0"/>
              <a:t> </a:t>
            </a:r>
            <a:r>
              <a:rPr lang="pt-PT" dirty="0" err="1"/>
              <a:t>of</a:t>
            </a:r>
            <a:r>
              <a:rPr lang="pt-PT" dirty="0"/>
              <a:t> </a:t>
            </a:r>
            <a:r>
              <a:rPr lang="pt-PT" dirty="0" err="1"/>
              <a:t>particles</a:t>
            </a:r>
            <a:r>
              <a:rPr lang="pt-PT" dirty="0"/>
              <a:t>, a </a:t>
            </a:r>
            <a:r>
              <a:rPr lang="pt-PT" dirty="0" err="1"/>
              <a:t>particle</a:t>
            </a:r>
            <a:r>
              <a:rPr lang="pt-PT" dirty="0"/>
              <a:t> in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universe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960984-145F-1A4E-8DA3-5FD64B53EBC0}" type="slidenum">
              <a:rPr lang="en-GB" smtClean="0"/>
              <a:pPr>
                <a:defRPr/>
              </a:pPr>
              <a:t>‹nº›</a:t>
            </a:fld>
            <a:r>
              <a:rPr lang="mr-IN" b="0" dirty="0"/>
              <a:t>/35</a:t>
            </a:r>
            <a:endParaRPr lang="en-GB" b="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71550"/>
            <a:ext cx="3810000" cy="36576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971550"/>
            <a:ext cx="3810000" cy="36576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PT" dirty="0"/>
              <a:t>4 de Novembro de 2014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A </a:t>
            </a:r>
            <a:r>
              <a:rPr lang="pt-PT" dirty="0" err="1"/>
              <a:t>Universe</a:t>
            </a:r>
            <a:r>
              <a:rPr lang="pt-PT" dirty="0"/>
              <a:t> </a:t>
            </a:r>
            <a:r>
              <a:rPr lang="pt-PT" dirty="0" err="1"/>
              <a:t>of</a:t>
            </a:r>
            <a:r>
              <a:rPr lang="pt-PT" dirty="0"/>
              <a:t> </a:t>
            </a:r>
            <a:r>
              <a:rPr lang="pt-PT" dirty="0" err="1"/>
              <a:t>particles</a:t>
            </a:r>
            <a:r>
              <a:rPr lang="pt-PT" dirty="0"/>
              <a:t>, a </a:t>
            </a:r>
            <a:r>
              <a:rPr lang="pt-PT" dirty="0" err="1"/>
              <a:t>particle</a:t>
            </a:r>
            <a:r>
              <a:rPr lang="pt-PT" dirty="0"/>
              <a:t> in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universe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115A5-DD2C-D947-B09F-FE0D9F16652D}" type="slidenum">
              <a:rPr lang="en-GB" smtClean="0"/>
              <a:pPr>
                <a:defRPr/>
              </a:pPr>
              <a:t>‹nº›</a:t>
            </a:fld>
            <a:r>
              <a:rPr lang="mr-IN" b="0" dirty="0"/>
              <a:t>/35</a:t>
            </a:r>
            <a:endParaRPr lang="en-GB" b="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7" indent="0">
              <a:buNone/>
              <a:defRPr sz="1500" b="1"/>
            </a:lvl2pPr>
            <a:lvl3pPr marL="685793" indent="0">
              <a:buNone/>
              <a:defRPr sz="1350" b="1"/>
            </a:lvl3pPr>
            <a:lvl4pPr marL="1028690" indent="0">
              <a:buNone/>
              <a:defRPr sz="1200" b="1"/>
            </a:lvl4pPr>
            <a:lvl5pPr marL="1371587" indent="0">
              <a:buNone/>
              <a:defRPr sz="1200" b="1"/>
            </a:lvl5pPr>
            <a:lvl6pPr marL="1714484" indent="0">
              <a:buNone/>
              <a:defRPr sz="1200" b="1"/>
            </a:lvl6pPr>
            <a:lvl7pPr marL="2057380" indent="0">
              <a:buNone/>
              <a:defRPr sz="1200" b="1"/>
            </a:lvl7pPr>
            <a:lvl8pPr marL="2400276" indent="0">
              <a:buNone/>
              <a:defRPr sz="1200" b="1"/>
            </a:lvl8pPr>
            <a:lvl9pPr marL="274317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7" indent="0">
              <a:buNone/>
              <a:defRPr sz="1500" b="1"/>
            </a:lvl2pPr>
            <a:lvl3pPr marL="685793" indent="0">
              <a:buNone/>
              <a:defRPr sz="1350" b="1"/>
            </a:lvl3pPr>
            <a:lvl4pPr marL="1028690" indent="0">
              <a:buNone/>
              <a:defRPr sz="1200" b="1"/>
            </a:lvl4pPr>
            <a:lvl5pPr marL="1371587" indent="0">
              <a:buNone/>
              <a:defRPr sz="1200" b="1"/>
            </a:lvl5pPr>
            <a:lvl6pPr marL="1714484" indent="0">
              <a:buNone/>
              <a:defRPr sz="1200" b="1"/>
            </a:lvl6pPr>
            <a:lvl7pPr marL="2057380" indent="0">
              <a:buNone/>
              <a:defRPr sz="1200" b="1"/>
            </a:lvl7pPr>
            <a:lvl8pPr marL="2400276" indent="0">
              <a:buNone/>
              <a:defRPr sz="1200" b="1"/>
            </a:lvl8pPr>
            <a:lvl9pPr marL="274317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PT" dirty="0"/>
              <a:t>4 de Novembro de 2014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A </a:t>
            </a:r>
            <a:r>
              <a:rPr lang="pt-PT" dirty="0" err="1"/>
              <a:t>Universe</a:t>
            </a:r>
            <a:r>
              <a:rPr lang="pt-PT" dirty="0"/>
              <a:t> </a:t>
            </a:r>
            <a:r>
              <a:rPr lang="pt-PT" dirty="0" err="1"/>
              <a:t>of</a:t>
            </a:r>
            <a:r>
              <a:rPr lang="pt-PT" dirty="0"/>
              <a:t> </a:t>
            </a:r>
            <a:r>
              <a:rPr lang="pt-PT" dirty="0" err="1"/>
              <a:t>particles</a:t>
            </a:r>
            <a:r>
              <a:rPr lang="pt-PT" dirty="0"/>
              <a:t>, a </a:t>
            </a:r>
            <a:r>
              <a:rPr lang="pt-PT" dirty="0" err="1"/>
              <a:t>particle</a:t>
            </a:r>
            <a:r>
              <a:rPr lang="pt-PT" dirty="0"/>
              <a:t> in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universe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A6AEF-98B6-3A4C-8176-79962BF8E7E7}" type="slidenum">
              <a:rPr lang="en-GB" smtClean="0"/>
              <a:pPr>
                <a:defRPr/>
              </a:pPr>
              <a:t>‹nº›</a:t>
            </a:fld>
            <a:r>
              <a:rPr lang="mr-IN" b="0" dirty="0"/>
              <a:t>/35</a:t>
            </a:r>
            <a:endParaRPr lang="en-GB" b="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PT" dirty="0"/>
              <a:t>4 de Novembro de 2014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A </a:t>
            </a:r>
            <a:r>
              <a:rPr lang="pt-PT" dirty="0" err="1"/>
              <a:t>Universe</a:t>
            </a:r>
            <a:r>
              <a:rPr lang="pt-PT" dirty="0"/>
              <a:t> </a:t>
            </a:r>
            <a:r>
              <a:rPr lang="pt-PT" dirty="0" err="1"/>
              <a:t>of</a:t>
            </a:r>
            <a:r>
              <a:rPr lang="pt-PT" dirty="0"/>
              <a:t> </a:t>
            </a:r>
            <a:r>
              <a:rPr lang="pt-PT" dirty="0" err="1"/>
              <a:t>particles</a:t>
            </a:r>
            <a:r>
              <a:rPr lang="pt-PT" dirty="0"/>
              <a:t>, a </a:t>
            </a:r>
            <a:r>
              <a:rPr lang="pt-PT" dirty="0" err="1"/>
              <a:t>particle</a:t>
            </a:r>
            <a:r>
              <a:rPr lang="pt-PT" dirty="0"/>
              <a:t> in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universe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FA517-F628-3A47-A2C5-9647A55D9AAB}" type="slidenum">
              <a:rPr lang="en-GB" smtClean="0"/>
              <a:pPr>
                <a:defRPr/>
              </a:pPr>
              <a:t>‹nº›</a:t>
            </a:fld>
            <a:r>
              <a:rPr lang="mr-IN" b="0" dirty="0"/>
              <a:t>/35</a:t>
            </a:r>
            <a:endParaRPr lang="en-GB" b="0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PT" dirty="0"/>
              <a:t>4 de Novembro de 2014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A </a:t>
            </a:r>
            <a:r>
              <a:rPr lang="pt-PT" dirty="0" err="1"/>
              <a:t>Universe</a:t>
            </a:r>
            <a:r>
              <a:rPr lang="pt-PT" dirty="0"/>
              <a:t> </a:t>
            </a:r>
            <a:r>
              <a:rPr lang="pt-PT" dirty="0" err="1"/>
              <a:t>of</a:t>
            </a:r>
            <a:r>
              <a:rPr lang="pt-PT" dirty="0"/>
              <a:t> </a:t>
            </a:r>
            <a:r>
              <a:rPr lang="pt-PT" dirty="0" err="1"/>
              <a:t>particles</a:t>
            </a:r>
            <a:r>
              <a:rPr lang="pt-PT" dirty="0"/>
              <a:t>, a </a:t>
            </a:r>
            <a:r>
              <a:rPr lang="pt-PT" dirty="0" err="1"/>
              <a:t>particle</a:t>
            </a:r>
            <a:r>
              <a:rPr lang="pt-PT" dirty="0"/>
              <a:t> in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universe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89ADB-C442-1847-84B6-38E8BC10A25B}" type="slidenum">
              <a:rPr lang="en-GB" smtClean="0"/>
              <a:pPr>
                <a:defRPr/>
              </a:pPr>
              <a:t>‹nº›</a:t>
            </a:fld>
            <a:r>
              <a:rPr lang="mr-IN" b="0" dirty="0"/>
              <a:t>/35</a:t>
            </a:r>
            <a:endParaRPr lang="en-GB" b="0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9" y="204788"/>
            <a:ext cx="3008313" cy="871538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0500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9" y="1076328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897" indent="0">
              <a:buNone/>
              <a:defRPr sz="900"/>
            </a:lvl2pPr>
            <a:lvl3pPr marL="685793" indent="0">
              <a:buNone/>
              <a:defRPr sz="750"/>
            </a:lvl3pPr>
            <a:lvl4pPr marL="1028690" indent="0">
              <a:buNone/>
              <a:defRPr sz="675"/>
            </a:lvl4pPr>
            <a:lvl5pPr marL="1371587" indent="0">
              <a:buNone/>
              <a:defRPr sz="675"/>
            </a:lvl5pPr>
            <a:lvl6pPr marL="1714484" indent="0">
              <a:buNone/>
              <a:defRPr sz="675"/>
            </a:lvl6pPr>
            <a:lvl7pPr marL="2057380" indent="0">
              <a:buNone/>
              <a:defRPr sz="675"/>
            </a:lvl7pPr>
            <a:lvl8pPr marL="2400276" indent="0">
              <a:buNone/>
              <a:defRPr sz="675"/>
            </a:lvl8pPr>
            <a:lvl9pPr marL="274317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PT" dirty="0"/>
              <a:t>4 de Novembro de 2014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A </a:t>
            </a:r>
            <a:r>
              <a:rPr lang="pt-PT" dirty="0" err="1"/>
              <a:t>Universe</a:t>
            </a:r>
            <a:r>
              <a:rPr lang="pt-PT" dirty="0"/>
              <a:t> </a:t>
            </a:r>
            <a:r>
              <a:rPr lang="pt-PT" dirty="0" err="1"/>
              <a:t>of</a:t>
            </a:r>
            <a:r>
              <a:rPr lang="pt-PT" dirty="0"/>
              <a:t> </a:t>
            </a:r>
            <a:r>
              <a:rPr lang="pt-PT" dirty="0" err="1"/>
              <a:t>particles</a:t>
            </a:r>
            <a:r>
              <a:rPr lang="pt-PT" dirty="0"/>
              <a:t>, a </a:t>
            </a:r>
            <a:r>
              <a:rPr lang="pt-PT" dirty="0" err="1"/>
              <a:t>particle</a:t>
            </a:r>
            <a:r>
              <a:rPr lang="pt-PT" dirty="0"/>
              <a:t> in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universe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21366-0524-0746-98F0-4F22E9F35947}" type="slidenum">
              <a:rPr lang="en-GB" smtClean="0"/>
              <a:pPr>
                <a:defRPr/>
              </a:pPr>
              <a:t>‹nº›</a:t>
            </a:fld>
            <a:r>
              <a:rPr lang="mr-IN" b="0" dirty="0"/>
              <a:t>/35</a:t>
            </a:r>
            <a:endParaRPr lang="en-GB" b="0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97" indent="0">
              <a:buNone/>
              <a:defRPr sz="2100"/>
            </a:lvl2pPr>
            <a:lvl3pPr marL="685793" indent="0">
              <a:buNone/>
              <a:defRPr sz="1800"/>
            </a:lvl3pPr>
            <a:lvl4pPr marL="1028690" indent="0">
              <a:buNone/>
              <a:defRPr sz="1500"/>
            </a:lvl4pPr>
            <a:lvl5pPr marL="1371587" indent="0">
              <a:buNone/>
              <a:defRPr sz="1500"/>
            </a:lvl5pPr>
            <a:lvl6pPr marL="1714484" indent="0">
              <a:buNone/>
              <a:defRPr sz="1500"/>
            </a:lvl6pPr>
            <a:lvl7pPr marL="2057380" indent="0">
              <a:buNone/>
              <a:defRPr sz="1500"/>
            </a:lvl7pPr>
            <a:lvl8pPr marL="2400276" indent="0">
              <a:buNone/>
              <a:defRPr sz="1500"/>
            </a:lvl8pPr>
            <a:lvl9pPr marL="2743172" indent="0">
              <a:buNone/>
              <a:defRPr sz="1500"/>
            </a:lvl9pPr>
          </a:lstStyle>
          <a:p>
            <a:pPr lvl="0"/>
            <a:endParaRPr lang="pt-P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897" indent="0">
              <a:buNone/>
              <a:defRPr sz="900"/>
            </a:lvl2pPr>
            <a:lvl3pPr marL="685793" indent="0">
              <a:buNone/>
              <a:defRPr sz="750"/>
            </a:lvl3pPr>
            <a:lvl4pPr marL="1028690" indent="0">
              <a:buNone/>
              <a:defRPr sz="675"/>
            </a:lvl4pPr>
            <a:lvl5pPr marL="1371587" indent="0">
              <a:buNone/>
              <a:defRPr sz="675"/>
            </a:lvl5pPr>
            <a:lvl6pPr marL="1714484" indent="0">
              <a:buNone/>
              <a:defRPr sz="675"/>
            </a:lvl6pPr>
            <a:lvl7pPr marL="2057380" indent="0">
              <a:buNone/>
              <a:defRPr sz="675"/>
            </a:lvl7pPr>
            <a:lvl8pPr marL="2400276" indent="0">
              <a:buNone/>
              <a:defRPr sz="675"/>
            </a:lvl8pPr>
            <a:lvl9pPr marL="274317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PT" dirty="0"/>
              <a:t>4 de Novembro de 2014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A </a:t>
            </a:r>
            <a:r>
              <a:rPr lang="pt-PT" dirty="0" err="1"/>
              <a:t>Universe</a:t>
            </a:r>
            <a:r>
              <a:rPr lang="pt-PT" dirty="0"/>
              <a:t> </a:t>
            </a:r>
            <a:r>
              <a:rPr lang="pt-PT" dirty="0" err="1"/>
              <a:t>of</a:t>
            </a:r>
            <a:r>
              <a:rPr lang="pt-PT" dirty="0"/>
              <a:t> </a:t>
            </a:r>
            <a:r>
              <a:rPr lang="pt-PT" dirty="0" err="1"/>
              <a:t>particles</a:t>
            </a:r>
            <a:r>
              <a:rPr lang="pt-PT" dirty="0"/>
              <a:t>, a </a:t>
            </a:r>
            <a:r>
              <a:rPr lang="pt-PT" dirty="0" err="1"/>
              <a:t>particle</a:t>
            </a:r>
            <a:r>
              <a:rPr lang="pt-PT" dirty="0"/>
              <a:t> in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universe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16414-E8AE-C040-B479-1008E998E00C}" type="slidenum">
              <a:rPr lang="en-GB" smtClean="0"/>
              <a:pPr>
                <a:defRPr/>
              </a:pPr>
              <a:t>‹nº›</a:t>
            </a:fld>
            <a:r>
              <a:rPr lang="mr-IN" b="0" dirty="0"/>
              <a:t>/35</a:t>
            </a:r>
            <a:endParaRPr lang="en-GB" b="0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PT" dirty="0"/>
              <a:t>4 de Novembro de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A </a:t>
            </a:r>
            <a:r>
              <a:rPr lang="pt-PT" dirty="0" err="1"/>
              <a:t>Universe</a:t>
            </a:r>
            <a:r>
              <a:rPr lang="pt-PT" dirty="0"/>
              <a:t> </a:t>
            </a:r>
            <a:r>
              <a:rPr lang="pt-PT" dirty="0" err="1"/>
              <a:t>of</a:t>
            </a:r>
            <a:r>
              <a:rPr lang="pt-PT" dirty="0"/>
              <a:t> </a:t>
            </a:r>
            <a:r>
              <a:rPr lang="pt-PT" dirty="0" err="1"/>
              <a:t>particles</a:t>
            </a:r>
            <a:r>
              <a:rPr lang="pt-PT" dirty="0"/>
              <a:t>, a </a:t>
            </a:r>
            <a:r>
              <a:rPr lang="pt-PT" dirty="0" err="1"/>
              <a:t>particle</a:t>
            </a:r>
            <a:r>
              <a:rPr lang="pt-PT" dirty="0"/>
              <a:t> in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universe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DF31F6-E376-E84C-B7B5-DC9563BB8EA8}" type="slidenum">
              <a:rPr lang="en-GB" smtClean="0"/>
              <a:pPr>
                <a:defRPr/>
              </a:pPr>
              <a:t>‹nº›</a:t>
            </a:fld>
            <a:r>
              <a:rPr lang="mr-IN" b="0" dirty="0"/>
              <a:t>/35</a:t>
            </a:r>
            <a:endParaRPr lang="en-GB" b="0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71450"/>
            <a:ext cx="1943100" cy="4457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1" y="171450"/>
            <a:ext cx="5676900" cy="4457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PT" dirty="0"/>
              <a:t>4 de Novembro de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A </a:t>
            </a:r>
            <a:r>
              <a:rPr lang="pt-PT" dirty="0" err="1"/>
              <a:t>Universe</a:t>
            </a:r>
            <a:r>
              <a:rPr lang="pt-PT" dirty="0"/>
              <a:t> </a:t>
            </a:r>
            <a:r>
              <a:rPr lang="pt-PT" dirty="0" err="1"/>
              <a:t>of</a:t>
            </a:r>
            <a:r>
              <a:rPr lang="pt-PT" dirty="0"/>
              <a:t> </a:t>
            </a:r>
            <a:r>
              <a:rPr lang="pt-PT" dirty="0" err="1"/>
              <a:t>particles</a:t>
            </a:r>
            <a:r>
              <a:rPr lang="pt-PT" dirty="0"/>
              <a:t>, a </a:t>
            </a:r>
            <a:r>
              <a:rPr lang="pt-PT" dirty="0" err="1"/>
              <a:t>particle</a:t>
            </a:r>
            <a:r>
              <a:rPr lang="pt-PT" dirty="0"/>
              <a:t> in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universe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F834E-35DA-3B44-86D4-48BDF1B44654}" type="slidenum">
              <a:rPr lang="en-GB" smtClean="0"/>
              <a:pPr>
                <a:defRPr/>
              </a:pPr>
              <a:t>‹nº›</a:t>
            </a:fld>
            <a:r>
              <a:rPr lang="mr-IN" b="0" dirty="0"/>
              <a:t>/35</a:t>
            </a:r>
            <a:endParaRPr lang="en-GB" b="0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"/>
            <a:ext cx="7772400" cy="5143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71550"/>
            <a:ext cx="3810000" cy="3657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1" y="971550"/>
            <a:ext cx="3810000" cy="3657600"/>
          </a:xfrm>
        </p:spPr>
        <p:txBody>
          <a:bodyPr/>
          <a:lstStyle/>
          <a:p>
            <a:pPr lvl="0"/>
            <a:endParaRPr lang="pt-PT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PT" dirty="0"/>
              <a:t>4 de Novembro de 2014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A </a:t>
            </a:r>
            <a:r>
              <a:rPr lang="pt-PT" dirty="0" err="1"/>
              <a:t>Universe</a:t>
            </a:r>
            <a:r>
              <a:rPr lang="pt-PT" dirty="0"/>
              <a:t> </a:t>
            </a:r>
            <a:r>
              <a:rPr lang="pt-PT" dirty="0" err="1"/>
              <a:t>of</a:t>
            </a:r>
            <a:r>
              <a:rPr lang="pt-PT" dirty="0"/>
              <a:t> </a:t>
            </a:r>
            <a:r>
              <a:rPr lang="pt-PT" dirty="0" err="1"/>
              <a:t>particles</a:t>
            </a:r>
            <a:r>
              <a:rPr lang="pt-PT" dirty="0"/>
              <a:t>, a </a:t>
            </a:r>
            <a:r>
              <a:rPr lang="pt-PT" dirty="0" err="1"/>
              <a:t>particle</a:t>
            </a:r>
            <a:r>
              <a:rPr lang="pt-PT" dirty="0"/>
              <a:t> in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universe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A79800-6F0B-5643-8D13-11A991EE83E3}" type="slidenum">
              <a:rPr lang="en-GB" smtClean="0"/>
              <a:pPr>
                <a:defRPr/>
              </a:pPr>
              <a:t>‹nº›</a:t>
            </a:fld>
            <a:r>
              <a:rPr lang="mr-IN" b="0" dirty="0"/>
              <a:t>/35</a:t>
            </a:r>
            <a:endParaRPr lang="en-GB" b="0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733800" y="1600200"/>
            <a:ext cx="5029200" cy="515541"/>
            <a:chOff x="288" y="1489"/>
            <a:chExt cx="5136" cy="1008"/>
          </a:xfrm>
        </p:grpSpPr>
        <p:sp>
          <p:nvSpPr>
            <p:cNvPr id="5" name="Arc 3"/>
            <p:cNvSpPr>
              <a:spLocks/>
            </p:cNvSpPr>
            <p:nvPr/>
          </p:nvSpPr>
          <p:spPr bwMode="invGray">
            <a:xfrm>
              <a:off x="3595" y="1489"/>
              <a:ext cx="1829" cy="1008"/>
            </a:xfrm>
            <a:custGeom>
              <a:avLst/>
              <a:gdLst>
                <a:gd name="G0" fmla="+- 312 0 0"/>
                <a:gd name="G1" fmla="+- 21600 0 0"/>
                <a:gd name="G2" fmla="+- 21600 0 0"/>
                <a:gd name="T0" fmla="*/ 300 w 21912"/>
                <a:gd name="T1" fmla="*/ 0 h 43200"/>
                <a:gd name="T2" fmla="*/ 0 w 21912"/>
                <a:gd name="T3" fmla="*/ 43198 h 43200"/>
                <a:gd name="T4" fmla="*/ 312 w 21912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12" h="43200" fill="none" extrusionOk="0">
                  <a:moveTo>
                    <a:pt x="300" y="0"/>
                  </a:moveTo>
                  <a:cubicBezTo>
                    <a:pt x="304" y="0"/>
                    <a:pt x="308" y="-1"/>
                    <a:pt x="312" y="-1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199"/>
                    <a:pt x="103" y="43199"/>
                    <a:pt x="0" y="43197"/>
                  </a:cubicBezTo>
                </a:path>
                <a:path w="21912" h="43200" stroke="0" extrusionOk="0">
                  <a:moveTo>
                    <a:pt x="300" y="0"/>
                  </a:moveTo>
                  <a:cubicBezTo>
                    <a:pt x="304" y="0"/>
                    <a:pt x="308" y="-1"/>
                    <a:pt x="312" y="-1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199"/>
                    <a:pt x="103" y="43199"/>
                    <a:pt x="0" y="43197"/>
                  </a:cubicBezTo>
                  <a:lnTo>
                    <a:pt x="312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6633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685793">
                <a:defRPr/>
              </a:pPr>
              <a:endParaRPr lang="pt-PT" sz="1500">
                <a:solidFill>
                  <a:srgbClr val="FFFFCC"/>
                </a:solidFill>
                <a:ea typeface="ＭＳ Ｐゴシック" charset="0"/>
                <a:cs typeface="ＭＳ Ｐゴシック" charset="0"/>
                <a:sym typeface="Hoefler Text" charset="0"/>
              </a:endParaRPr>
            </a:p>
          </p:txBody>
        </p:sp>
        <p:sp>
          <p:nvSpPr>
            <p:cNvPr id="6" name="Arc 4"/>
            <p:cNvSpPr>
              <a:spLocks/>
            </p:cNvSpPr>
            <p:nvPr/>
          </p:nvSpPr>
          <p:spPr bwMode="invGray">
            <a:xfrm>
              <a:off x="3548" y="1594"/>
              <a:ext cx="1830" cy="798"/>
            </a:xfrm>
            <a:custGeom>
              <a:avLst/>
              <a:gdLst>
                <a:gd name="G0" fmla="+- 324 0 0"/>
                <a:gd name="G1" fmla="+- 21600 0 0"/>
                <a:gd name="G2" fmla="+- 21600 0 0"/>
                <a:gd name="T0" fmla="*/ 312 w 21924"/>
                <a:gd name="T1" fmla="*/ 0 h 43200"/>
                <a:gd name="T2" fmla="*/ 0 w 21924"/>
                <a:gd name="T3" fmla="*/ 43198 h 43200"/>
                <a:gd name="T4" fmla="*/ 324 w 21924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4" h="43200" fill="none" extrusionOk="0">
                  <a:moveTo>
                    <a:pt x="312" y="0"/>
                  </a:moveTo>
                  <a:cubicBezTo>
                    <a:pt x="316" y="0"/>
                    <a:pt x="320" y="-1"/>
                    <a:pt x="324" y="-1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199"/>
                    <a:pt x="107" y="43199"/>
                    <a:pt x="0" y="43197"/>
                  </a:cubicBezTo>
                </a:path>
                <a:path w="21924" h="43200" stroke="0" extrusionOk="0">
                  <a:moveTo>
                    <a:pt x="312" y="0"/>
                  </a:moveTo>
                  <a:cubicBezTo>
                    <a:pt x="316" y="0"/>
                    <a:pt x="320" y="-1"/>
                    <a:pt x="324" y="-1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199"/>
                    <a:pt x="107" y="43199"/>
                    <a:pt x="0" y="43197"/>
                  </a:cubicBezTo>
                  <a:lnTo>
                    <a:pt x="324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8944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685793">
                <a:defRPr/>
              </a:pPr>
              <a:endParaRPr lang="pt-PT" sz="1500">
                <a:solidFill>
                  <a:srgbClr val="FFFFCC"/>
                </a:solidFill>
                <a:ea typeface="ＭＳ Ｐゴシック" charset="0"/>
                <a:cs typeface="ＭＳ Ｐゴシック" charset="0"/>
                <a:sym typeface="Hoefler Text" charset="0"/>
              </a:endParaRPr>
            </a:p>
          </p:txBody>
        </p:sp>
        <p:sp>
          <p:nvSpPr>
            <p:cNvPr id="7" name="Arc 5"/>
            <p:cNvSpPr>
              <a:spLocks/>
            </p:cNvSpPr>
            <p:nvPr/>
          </p:nvSpPr>
          <p:spPr bwMode="invGray">
            <a:xfrm>
              <a:off x="3521" y="1731"/>
              <a:ext cx="1830" cy="524"/>
            </a:xfrm>
            <a:custGeom>
              <a:avLst/>
              <a:gdLst>
                <a:gd name="G0" fmla="+- 325 0 0"/>
                <a:gd name="G1" fmla="+- 21600 0 0"/>
                <a:gd name="G2" fmla="+- 21600 0 0"/>
                <a:gd name="T0" fmla="*/ 313 w 21925"/>
                <a:gd name="T1" fmla="*/ 0 h 43200"/>
                <a:gd name="T2" fmla="*/ 0 w 21925"/>
                <a:gd name="T3" fmla="*/ 43198 h 43200"/>
                <a:gd name="T4" fmla="*/ 325 w 21925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5" h="43200" fill="none" extrusionOk="0">
                  <a:moveTo>
                    <a:pt x="313" y="0"/>
                  </a:moveTo>
                  <a:cubicBezTo>
                    <a:pt x="317" y="0"/>
                    <a:pt x="321" y="-1"/>
                    <a:pt x="325" y="-1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199"/>
                    <a:pt x="108" y="43199"/>
                    <a:pt x="0" y="43197"/>
                  </a:cubicBezTo>
                </a:path>
                <a:path w="21925" h="43200" stroke="0" extrusionOk="0">
                  <a:moveTo>
                    <a:pt x="313" y="0"/>
                  </a:moveTo>
                  <a:cubicBezTo>
                    <a:pt x="317" y="0"/>
                    <a:pt x="321" y="-1"/>
                    <a:pt x="325" y="-1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199"/>
                    <a:pt x="108" y="43199"/>
                    <a:pt x="0" y="43197"/>
                  </a:cubicBezTo>
                  <a:lnTo>
                    <a:pt x="325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B75B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685793">
                <a:defRPr/>
              </a:pPr>
              <a:endParaRPr lang="pt-PT" sz="1500">
                <a:solidFill>
                  <a:srgbClr val="FFFFCC"/>
                </a:solidFill>
                <a:ea typeface="ＭＳ Ｐゴシック" charset="0"/>
                <a:cs typeface="ＭＳ Ｐゴシック" charset="0"/>
                <a:sym typeface="Hoefler Text" charset="0"/>
              </a:endParaRPr>
            </a:p>
          </p:txBody>
        </p:sp>
        <p:sp>
          <p:nvSpPr>
            <p:cNvPr id="8" name="AutoShape 6"/>
            <p:cNvSpPr>
              <a:spLocks noChangeArrowheads="1"/>
            </p:cNvSpPr>
            <p:nvPr/>
          </p:nvSpPr>
          <p:spPr bwMode="invGray">
            <a:xfrm>
              <a:off x="288" y="1941"/>
              <a:ext cx="4988" cy="102"/>
            </a:xfrm>
            <a:prstGeom prst="roundRect">
              <a:avLst>
                <a:gd name="adj" fmla="val 49995"/>
              </a:avLst>
            </a:prstGeom>
            <a:gradFill rotWithShape="0"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685793">
                <a:defRPr/>
              </a:pPr>
              <a:endParaRPr lang="pt-PT" sz="1500">
                <a:solidFill>
                  <a:srgbClr val="FFFFCC"/>
                </a:solidFill>
                <a:ea typeface="ＭＳ Ｐゴシック" charset="0"/>
                <a:cs typeface="ＭＳ Ｐゴシック" charset="0"/>
                <a:sym typeface="Hoefler Text" charset="0"/>
              </a:endParaRPr>
            </a:p>
          </p:txBody>
        </p:sp>
      </p:grpSp>
      <p:sp>
        <p:nvSpPr>
          <p:cNvPr id="6151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085850"/>
            <a:ext cx="7772400" cy="85725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2400300"/>
            <a:ext cx="6400800" cy="1314450"/>
          </a:xfrm>
        </p:spPr>
        <p:txBody>
          <a:bodyPr/>
          <a:lstStyle>
            <a:lvl1pPr marL="0" indent="0" algn="ctr">
              <a:buFont typeface="Wingdings" charset="2"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DDEB5D-0E52-8A4D-BA87-BDCD0E2945EF}" type="datetime1">
              <a:rPr lang="en-US">
                <a:solidFill>
                  <a:srgbClr val="FFFFCC"/>
                </a:solidFill>
              </a:rPr>
              <a:pPr>
                <a:defRPr/>
              </a:pPr>
              <a:t>9/29/23</a:t>
            </a:fld>
            <a:endParaRPr lang="en-GB">
              <a:solidFill>
                <a:srgbClr val="FFFFCC"/>
              </a:solidFill>
            </a:endParaRPr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050">
                <a:latin typeface="Arial" charset="0"/>
              </a:defRPr>
            </a:lvl1pPr>
          </a:lstStyle>
          <a:p>
            <a:pPr>
              <a:defRPr/>
            </a:pPr>
            <a:endParaRPr lang="en-GB">
              <a:solidFill>
                <a:srgbClr val="FFFFCC"/>
              </a:solidFill>
            </a:endParaRP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>
                <a:latin typeface="Arial" charset="0"/>
              </a:defRPr>
            </a:lvl1pPr>
          </a:lstStyle>
          <a:p>
            <a:pPr>
              <a:defRPr/>
            </a:pPr>
            <a:fld id="{210BFCC9-EFCC-FE44-9901-536C6EBCD1CB}" type="slidenum">
              <a:rPr lang="en-GB">
                <a:solidFill>
                  <a:srgbClr val="FFFFCC"/>
                </a:solidFill>
              </a:rPr>
              <a:pPr>
                <a:defRPr/>
              </a:pPr>
              <a:t>‹nº›</a:t>
            </a:fld>
            <a:endParaRPr lang="en-GB">
              <a:solidFill>
                <a:srgbClr val="FFFFCC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>
                <a:solidFill>
                  <a:srgbClr val="FFFFCC"/>
                </a:solidFill>
              </a:rPr>
              <a:t>terça-feira,</a:t>
            </a:r>
            <a:br>
              <a:rPr lang="pt-PT" dirty="0">
                <a:solidFill>
                  <a:srgbClr val="FFFFCC"/>
                </a:solidFill>
              </a:rPr>
            </a:br>
            <a:r>
              <a:rPr lang="pt-PT" dirty="0">
                <a:solidFill>
                  <a:srgbClr val="FFFFCC"/>
                </a:solidFill>
              </a:rPr>
              <a:t>4 de Novembro de 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 err="1">
                <a:solidFill>
                  <a:srgbClr val="FFFFCC"/>
                </a:solidFill>
                <a:latin typeface="Comic Sans MS"/>
              </a:rPr>
              <a:t>pedro</a:t>
            </a:r>
            <a:r>
              <a:rPr lang="pt-PT" dirty="0">
                <a:solidFill>
                  <a:srgbClr val="FFFFCC"/>
                </a:solidFill>
                <a:latin typeface="Comic Sans MS"/>
              </a:rPr>
              <a:t> </a:t>
            </a:r>
            <a:r>
              <a:rPr lang="pt-PT" dirty="0" err="1">
                <a:solidFill>
                  <a:srgbClr val="FFFFCC"/>
                </a:solidFill>
                <a:latin typeface="Comic Sans MS"/>
              </a:rPr>
              <a:t>abreu</a:t>
            </a:r>
            <a:r>
              <a:rPr lang="pt-PT" dirty="0">
                <a:solidFill>
                  <a:srgbClr val="FFFFCC"/>
                </a:solidFill>
                <a:latin typeface="Comic Sans MS"/>
              </a:rPr>
              <a:t> – Viagem ao  Infinito</a:t>
            </a:r>
            <a:endParaRPr lang="en-GB" dirty="0">
              <a:solidFill>
                <a:srgbClr val="FFFFCC"/>
              </a:solidFill>
              <a:latin typeface="Comic Sans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299177-9B1D-0747-9412-108D54491353}" type="slidenum">
              <a:rPr lang="en-GB" smtClean="0">
                <a:solidFill>
                  <a:srgbClr val="FFFFCC"/>
                </a:solidFill>
                <a:latin typeface="Comic Sans MS"/>
              </a:rPr>
              <a:pPr>
                <a:defRPr/>
              </a:pPr>
              <a:t>‹nº›</a:t>
            </a:fld>
            <a:r>
              <a:rPr lang="mr-IN" b="0" dirty="0">
                <a:solidFill>
                  <a:srgbClr val="FFFFCC"/>
                </a:solidFill>
                <a:latin typeface="Comic Sans MS"/>
              </a:rPr>
              <a:t>/35</a:t>
            </a:r>
            <a:endParaRPr lang="en-GB" b="0" dirty="0">
              <a:solidFill>
                <a:srgbClr val="FFFFCC"/>
              </a:solidFill>
              <a:latin typeface="Comic Sans M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392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42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877" indent="0">
              <a:buNone/>
              <a:defRPr sz="1350"/>
            </a:lvl2pPr>
            <a:lvl3pPr marL="685753" indent="0">
              <a:buNone/>
              <a:defRPr sz="1200"/>
            </a:lvl3pPr>
            <a:lvl4pPr marL="1028630" indent="0">
              <a:buNone/>
              <a:defRPr sz="1050"/>
            </a:lvl4pPr>
            <a:lvl5pPr marL="1371506" indent="0">
              <a:buNone/>
              <a:defRPr sz="1050"/>
            </a:lvl5pPr>
            <a:lvl6pPr marL="1714382" indent="0">
              <a:buNone/>
              <a:defRPr sz="1050"/>
            </a:lvl6pPr>
            <a:lvl7pPr marL="2057258" indent="0">
              <a:buNone/>
              <a:defRPr sz="1050"/>
            </a:lvl7pPr>
            <a:lvl8pPr marL="2400132" indent="0">
              <a:buNone/>
              <a:defRPr sz="1050"/>
            </a:lvl8pPr>
            <a:lvl9pPr marL="2743008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>
                <a:solidFill>
                  <a:srgbClr val="FFFFCC"/>
                </a:solidFill>
              </a:rPr>
              <a:t>terça-feira,</a:t>
            </a:r>
            <a:br>
              <a:rPr lang="pt-PT" dirty="0">
                <a:solidFill>
                  <a:srgbClr val="FFFFCC"/>
                </a:solidFill>
              </a:rPr>
            </a:br>
            <a:r>
              <a:rPr lang="pt-PT" dirty="0">
                <a:solidFill>
                  <a:srgbClr val="FFFFCC"/>
                </a:solidFill>
              </a:rPr>
              <a:t>4 de Novembro de 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 err="1">
                <a:solidFill>
                  <a:srgbClr val="FFFFCC"/>
                </a:solidFill>
                <a:latin typeface="Comic Sans MS"/>
              </a:rPr>
              <a:t>pedro</a:t>
            </a:r>
            <a:r>
              <a:rPr lang="pt-PT" dirty="0">
                <a:solidFill>
                  <a:srgbClr val="FFFFCC"/>
                </a:solidFill>
                <a:latin typeface="Comic Sans MS"/>
              </a:rPr>
              <a:t> </a:t>
            </a:r>
            <a:r>
              <a:rPr lang="pt-PT" dirty="0" err="1">
                <a:solidFill>
                  <a:srgbClr val="FFFFCC"/>
                </a:solidFill>
                <a:latin typeface="Comic Sans MS"/>
              </a:rPr>
              <a:t>abreu</a:t>
            </a:r>
            <a:r>
              <a:rPr lang="pt-PT" dirty="0">
                <a:solidFill>
                  <a:srgbClr val="FFFFCC"/>
                </a:solidFill>
                <a:latin typeface="Comic Sans MS"/>
              </a:rPr>
              <a:t> – Viagem ao  Infinito</a:t>
            </a:r>
            <a:endParaRPr lang="en-GB" dirty="0">
              <a:solidFill>
                <a:srgbClr val="FFFFCC"/>
              </a:solidFill>
              <a:latin typeface="Comic Sans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960984-145F-1A4E-8DA3-5FD64B53EBC0}" type="slidenum">
              <a:rPr lang="en-GB" smtClean="0">
                <a:solidFill>
                  <a:srgbClr val="FFFFCC"/>
                </a:solidFill>
                <a:latin typeface="Comic Sans MS"/>
              </a:rPr>
              <a:pPr>
                <a:defRPr/>
              </a:pPr>
              <a:t>‹nº›</a:t>
            </a:fld>
            <a:r>
              <a:rPr lang="mr-IN" b="0" dirty="0">
                <a:solidFill>
                  <a:srgbClr val="FFFFCC"/>
                </a:solidFill>
                <a:latin typeface="Comic Sans MS"/>
              </a:rPr>
              <a:t>/35</a:t>
            </a:r>
            <a:endParaRPr lang="en-GB" b="0" dirty="0">
              <a:solidFill>
                <a:srgbClr val="FFFFCC"/>
              </a:solidFill>
              <a:latin typeface="Comic Sans M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71550"/>
            <a:ext cx="3810000" cy="36576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971550"/>
            <a:ext cx="3810000" cy="36576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>
                <a:solidFill>
                  <a:srgbClr val="FFFFCC"/>
                </a:solidFill>
              </a:rPr>
              <a:t>terça-feira,</a:t>
            </a:r>
            <a:br>
              <a:rPr lang="pt-PT" dirty="0">
                <a:solidFill>
                  <a:srgbClr val="FFFFCC"/>
                </a:solidFill>
              </a:rPr>
            </a:br>
            <a:r>
              <a:rPr lang="pt-PT" dirty="0">
                <a:solidFill>
                  <a:srgbClr val="FFFFCC"/>
                </a:solidFill>
              </a:rPr>
              <a:t>4 de Novembro de 2012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 err="1">
                <a:solidFill>
                  <a:srgbClr val="FFFFCC"/>
                </a:solidFill>
                <a:latin typeface="Comic Sans MS"/>
              </a:rPr>
              <a:t>pedro</a:t>
            </a:r>
            <a:r>
              <a:rPr lang="pt-PT" dirty="0">
                <a:solidFill>
                  <a:srgbClr val="FFFFCC"/>
                </a:solidFill>
                <a:latin typeface="Comic Sans MS"/>
              </a:rPr>
              <a:t> </a:t>
            </a:r>
            <a:r>
              <a:rPr lang="pt-PT" dirty="0" err="1">
                <a:solidFill>
                  <a:srgbClr val="FFFFCC"/>
                </a:solidFill>
                <a:latin typeface="Comic Sans MS"/>
              </a:rPr>
              <a:t>abreu</a:t>
            </a:r>
            <a:r>
              <a:rPr lang="pt-PT" dirty="0">
                <a:solidFill>
                  <a:srgbClr val="FFFFCC"/>
                </a:solidFill>
                <a:latin typeface="Comic Sans MS"/>
              </a:rPr>
              <a:t> – Viagem ao  Infinito</a:t>
            </a:r>
            <a:endParaRPr lang="en-GB" dirty="0">
              <a:solidFill>
                <a:srgbClr val="FFFFCC"/>
              </a:solidFill>
              <a:latin typeface="Comic Sans M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115A5-DD2C-D947-B09F-FE0D9F16652D}" type="slidenum">
              <a:rPr lang="en-GB" smtClean="0">
                <a:solidFill>
                  <a:srgbClr val="FFFFCC"/>
                </a:solidFill>
                <a:latin typeface="Comic Sans MS"/>
              </a:rPr>
              <a:pPr>
                <a:defRPr/>
              </a:pPr>
              <a:t>‹nº›</a:t>
            </a:fld>
            <a:r>
              <a:rPr lang="mr-IN" b="0" dirty="0">
                <a:solidFill>
                  <a:srgbClr val="FFFFCC"/>
                </a:solidFill>
                <a:latin typeface="Comic Sans MS"/>
              </a:rPr>
              <a:t>/35</a:t>
            </a:r>
            <a:endParaRPr lang="en-GB" b="0" dirty="0">
              <a:solidFill>
                <a:srgbClr val="FFFFCC"/>
              </a:solidFill>
              <a:latin typeface="Comic Sans M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77" indent="0">
              <a:buNone/>
              <a:defRPr sz="1500" b="1"/>
            </a:lvl2pPr>
            <a:lvl3pPr marL="685753" indent="0">
              <a:buNone/>
              <a:defRPr sz="1350" b="1"/>
            </a:lvl3pPr>
            <a:lvl4pPr marL="1028630" indent="0">
              <a:buNone/>
              <a:defRPr sz="1200" b="1"/>
            </a:lvl4pPr>
            <a:lvl5pPr marL="1371506" indent="0">
              <a:buNone/>
              <a:defRPr sz="1200" b="1"/>
            </a:lvl5pPr>
            <a:lvl6pPr marL="1714382" indent="0">
              <a:buNone/>
              <a:defRPr sz="1200" b="1"/>
            </a:lvl6pPr>
            <a:lvl7pPr marL="2057258" indent="0">
              <a:buNone/>
              <a:defRPr sz="1200" b="1"/>
            </a:lvl7pPr>
            <a:lvl8pPr marL="2400132" indent="0">
              <a:buNone/>
              <a:defRPr sz="1200" b="1"/>
            </a:lvl8pPr>
            <a:lvl9pPr marL="2743008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77" indent="0">
              <a:buNone/>
              <a:defRPr sz="1500" b="1"/>
            </a:lvl2pPr>
            <a:lvl3pPr marL="685753" indent="0">
              <a:buNone/>
              <a:defRPr sz="1350" b="1"/>
            </a:lvl3pPr>
            <a:lvl4pPr marL="1028630" indent="0">
              <a:buNone/>
              <a:defRPr sz="1200" b="1"/>
            </a:lvl4pPr>
            <a:lvl5pPr marL="1371506" indent="0">
              <a:buNone/>
              <a:defRPr sz="1200" b="1"/>
            </a:lvl5pPr>
            <a:lvl6pPr marL="1714382" indent="0">
              <a:buNone/>
              <a:defRPr sz="1200" b="1"/>
            </a:lvl6pPr>
            <a:lvl7pPr marL="2057258" indent="0">
              <a:buNone/>
              <a:defRPr sz="1200" b="1"/>
            </a:lvl7pPr>
            <a:lvl8pPr marL="2400132" indent="0">
              <a:buNone/>
              <a:defRPr sz="1200" b="1"/>
            </a:lvl8pPr>
            <a:lvl9pPr marL="2743008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>
                <a:solidFill>
                  <a:srgbClr val="FFFFCC"/>
                </a:solidFill>
              </a:rPr>
              <a:t>terça-feira,</a:t>
            </a:r>
            <a:br>
              <a:rPr lang="pt-PT" dirty="0">
                <a:solidFill>
                  <a:srgbClr val="FFFFCC"/>
                </a:solidFill>
              </a:rPr>
            </a:br>
            <a:r>
              <a:rPr lang="pt-PT" dirty="0">
                <a:solidFill>
                  <a:srgbClr val="FFFFCC"/>
                </a:solidFill>
              </a:rPr>
              <a:t>4 de Novembro de 2012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 err="1">
                <a:solidFill>
                  <a:srgbClr val="FFFFCC"/>
                </a:solidFill>
                <a:latin typeface="Comic Sans MS"/>
              </a:rPr>
              <a:t>pedro</a:t>
            </a:r>
            <a:r>
              <a:rPr lang="pt-PT" dirty="0">
                <a:solidFill>
                  <a:srgbClr val="FFFFCC"/>
                </a:solidFill>
                <a:latin typeface="Comic Sans MS"/>
              </a:rPr>
              <a:t> </a:t>
            </a:r>
            <a:r>
              <a:rPr lang="pt-PT" dirty="0" err="1">
                <a:solidFill>
                  <a:srgbClr val="FFFFCC"/>
                </a:solidFill>
                <a:latin typeface="Comic Sans MS"/>
              </a:rPr>
              <a:t>abreu</a:t>
            </a:r>
            <a:r>
              <a:rPr lang="pt-PT" dirty="0">
                <a:solidFill>
                  <a:srgbClr val="FFFFCC"/>
                </a:solidFill>
                <a:latin typeface="Comic Sans MS"/>
              </a:rPr>
              <a:t> – Viagem ao  Infinito</a:t>
            </a:r>
            <a:endParaRPr lang="en-GB" dirty="0">
              <a:solidFill>
                <a:srgbClr val="FFFFCC"/>
              </a:solidFill>
              <a:latin typeface="Comic Sans M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A6AEF-98B6-3A4C-8176-79962BF8E7E7}" type="slidenum">
              <a:rPr lang="en-GB" smtClean="0">
                <a:solidFill>
                  <a:srgbClr val="FFFFCC"/>
                </a:solidFill>
                <a:latin typeface="Comic Sans MS"/>
              </a:rPr>
              <a:pPr>
                <a:defRPr/>
              </a:pPr>
              <a:t>‹nº›</a:t>
            </a:fld>
            <a:r>
              <a:rPr lang="mr-IN" b="0" dirty="0">
                <a:solidFill>
                  <a:srgbClr val="FFFFCC"/>
                </a:solidFill>
                <a:latin typeface="Comic Sans MS"/>
              </a:rPr>
              <a:t>/35</a:t>
            </a:r>
            <a:endParaRPr lang="en-GB" b="0" dirty="0">
              <a:solidFill>
                <a:srgbClr val="FFFFCC"/>
              </a:solidFill>
              <a:latin typeface="Comic Sans M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>
                <a:solidFill>
                  <a:srgbClr val="FFFFCC"/>
                </a:solidFill>
              </a:rPr>
              <a:t>terça-feira,</a:t>
            </a:r>
            <a:br>
              <a:rPr lang="pt-PT" dirty="0">
                <a:solidFill>
                  <a:srgbClr val="FFFFCC"/>
                </a:solidFill>
              </a:rPr>
            </a:br>
            <a:r>
              <a:rPr lang="pt-PT" dirty="0">
                <a:solidFill>
                  <a:srgbClr val="FFFFCC"/>
                </a:solidFill>
              </a:rPr>
              <a:t>4 de Novembro de 2012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 err="1">
                <a:solidFill>
                  <a:srgbClr val="FFFFCC"/>
                </a:solidFill>
                <a:latin typeface="Comic Sans MS"/>
              </a:rPr>
              <a:t>pedro</a:t>
            </a:r>
            <a:r>
              <a:rPr lang="pt-PT" dirty="0">
                <a:solidFill>
                  <a:srgbClr val="FFFFCC"/>
                </a:solidFill>
                <a:latin typeface="Comic Sans MS"/>
              </a:rPr>
              <a:t> </a:t>
            </a:r>
            <a:r>
              <a:rPr lang="pt-PT" dirty="0" err="1">
                <a:solidFill>
                  <a:srgbClr val="FFFFCC"/>
                </a:solidFill>
                <a:latin typeface="Comic Sans MS"/>
              </a:rPr>
              <a:t>abreu</a:t>
            </a:r>
            <a:r>
              <a:rPr lang="pt-PT" dirty="0">
                <a:solidFill>
                  <a:srgbClr val="FFFFCC"/>
                </a:solidFill>
                <a:latin typeface="Comic Sans MS"/>
              </a:rPr>
              <a:t> – Viagem ao  Infinito</a:t>
            </a:r>
            <a:endParaRPr lang="en-GB" dirty="0">
              <a:solidFill>
                <a:srgbClr val="FFFFCC"/>
              </a:solidFill>
              <a:latin typeface="Comic Sans M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FA517-F628-3A47-A2C5-9647A55D9AAB}" type="slidenum">
              <a:rPr lang="en-GB" smtClean="0">
                <a:solidFill>
                  <a:srgbClr val="FFFFCC"/>
                </a:solidFill>
                <a:latin typeface="Comic Sans MS"/>
              </a:rPr>
              <a:pPr>
                <a:defRPr/>
              </a:pPr>
              <a:t>‹nº›</a:t>
            </a:fld>
            <a:r>
              <a:rPr lang="mr-IN" b="0" dirty="0">
                <a:solidFill>
                  <a:srgbClr val="FFFFCC"/>
                </a:solidFill>
                <a:latin typeface="Comic Sans MS"/>
              </a:rPr>
              <a:t>/35</a:t>
            </a:r>
            <a:endParaRPr lang="en-GB" b="0" dirty="0">
              <a:solidFill>
                <a:srgbClr val="FFFFCC"/>
              </a:solidFill>
              <a:latin typeface="Comic Sans M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>
                <a:solidFill>
                  <a:srgbClr val="FFFFCC"/>
                </a:solidFill>
              </a:rPr>
              <a:t>terça-feira,</a:t>
            </a:r>
            <a:br>
              <a:rPr lang="pt-PT" dirty="0">
                <a:solidFill>
                  <a:srgbClr val="FFFFCC"/>
                </a:solidFill>
              </a:rPr>
            </a:br>
            <a:r>
              <a:rPr lang="pt-PT" dirty="0">
                <a:solidFill>
                  <a:srgbClr val="FFFFCC"/>
                </a:solidFill>
              </a:rPr>
              <a:t>4 de Novembro de 2012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 err="1">
                <a:solidFill>
                  <a:srgbClr val="FFFFCC"/>
                </a:solidFill>
                <a:latin typeface="Comic Sans MS"/>
              </a:rPr>
              <a:t>pedro</a:t>
            </a:r>
            <a:r>
              <a:rPr lang="pt-PT" dirty="0">
                <a:solidFill>
                  <a:srgbClr val="FFFFCC"/>
                </a:solidFill>
                <a:latin typeface="Comic Sans MS"/>
              </a:rPr>
              <a:t> </a:t>
            </a:r>
            <a:r>
              <a:rPr lang="pt-PT" dirty="0" err="1">
                <a:solidFill>
                  <a:srgbClr val="FFFFCC"/>
                </a:solidFill>
                <a:latin typeface="Comic Sans MS"/>
              </a:rPr>
              <a:t>abreu</a:t>
            </a:r>
            <a:r>
              <a:rPr lang="pt-PT" dirty="0">
                <a:solidFill>
                  <a:srgbClr val="FFFFCC"/>
                </a:solidFill>
                <a:latin typeface="Comic Sans MS"/>
              </a:rPr>
              <a:t> – Viagem ao  Infinito</a:t>
            </a:r>
            <a:endParaRPr lang="en-GB" dirty="0">
              <a:solidFill>
                <a:srgbClr val="FFFFCC"/>
              </a:solidFill>
              <a:latin typeface="Comic Sans M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89ADB-C442-1847-84B6-38E8BC10A25B}" type="slidenum">
              <a:rPr lang="en-GB" smtClean="0">
                <a:solidFill>
                  <a:srgbClr val="FFFFCC"/>
                </a:solidFill>
                <a:latin typeface="Comic Sans MS"/>
              </a:rPr>
              <a:pPr>
                <a:defRPr/>
              </a:pPr>
              <a:t>‹nº›</a:t>
            </a:fld>
            <a:r>
              <a:rPr lang="mr-IN" b="0" dirty="0">
                <a:solidFill>
                  <a:srgbClr val="FFFFCC"/>
                </a:solidFill>
                <a:latin typeface="Comic Sans MS"/>
              </a:rPr>
              <a:t>/35</a:t>
            </a:r>
            <a:endParaRPr lang="en-GB" b="0" dirty="0">
              <a:solidFill>
                <a:srgbClr val="FFFFCC"/>
              </a:solidFill>
              <a:latin typeface="Comic Sans M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9" y="204790"/>
            <a:ext cx="3008313" cy="871538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05005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9" y="1076328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877" indent="0">
              <a:buNone/>
              <a:defRPr sz="900"/>
            </a:lvl2pPr>
            <a:lvl3pPr marL="685753" indent="0">
              <a:buNone/>
              <a:defRPr sz="750"/>
            </a:lvl3pPr>
            <a:lvl4pPr marL="1028630" indent="0">
              <a:buNone/>
              <a:defRPr sz="675"/>
            </a:lvl4pPr>
            <a:lvl5pPr marL="1371506" indent="0">
              <a:buNone/>
              <a:defRPr sz="675"/>
            </a:lvl5pPr>
            <a:lvl6pPr marL="1714382" indent="0">
              <a:buNone/>
              <a:defRPr sz="675"/>
            </a:lvl6pPr>
            <a:lvl7pPr marL="2057258" indent="0">
              <a:buNone/>
              <a:defRPr sz="675"/>
            </a:lvl7pPr>
            <a:lvl8pPr marL="2400132" indent="0">
              <a:buNone/>
              <a:defRPr sz="675"/>
            </a:lvl8pPr>
            <a:lvl9pPr marL="2743008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>
                <a:solidFill>
                  <a:srgbClr val="FFFFCC"/>
                </a:solidFill>
              </a:rPr>
              <a:t>terça-feira,</a:t>
            </a:r>
            <a:br>
              <a:rPr lang="pt-PT" dirty="0">
                <a:solidFill>
                  <a:srgbClr val="FFFFCC"/>
                </a:solidFill>
              </a:rPr>
            </a:br>
            <a:r>
              <a:rPr lang="pt-PT" dirty="0">
                <a:solidFill>
                  <a:srgbClr val="FFFFCC"/>
                </a:solidFill>
              </a:rPr>
              <a:t>4 de Novembro de 2012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 err="1">
                <a:solidFill>
                  <a:srgbClr val="FFFFCC"/>
                </a:solidFill>
                <a:latin typeface="Comic Sans MS"/>
              </a:rPr>
              <a:t>pedro</a:t>
            </a:r>
            <a:r>
              <a:rPr lang="pt-PT" dirty="0">
                <a:solidFill>
                  <a:srgbClr val="FFFFCC"/>
                </a:solidFill>
                <a:latin typeface="Comic Sans MS"/>
              </a:rPr>
              <a:t> </a:t>
            </a:r>
            <a:r>
              <a:rPr lang="pt-PT" dirty="0" err="1">
                <a:solidFill>
                  <a:srgbClr val="FFFFCC"/>
                </a:solidFill>
                <a:latin typeface="Comic Sans MS"/>
              </a:rPr>
              <a:t>abreu</a:t>
            </a:r>
            <a:r>
              <a:rPr lang="pt-PT" dirty="0">
                <a:solidFill>
                  <a:srgbClr val="FFFFCC"/>
                </a:solidFill>
                <a:latin typeface="Comic Sans MS"/>
              </a:rPr>
              <a:t> – Viagem ao  Infinito</a:t>
            </a:r>
            <a:endParaRPr lang="en-GB" dirty="0">
              <a:solidFill>
                <a:srgbClr val="FFFFCC"/>
              </a:solidFill>
              <a:latin typeface="Comic Sans M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21366-0524-0746-98F0-4F22E9F35947}" type="slidenum">
              <a:rPr lang="en-GB" smtClean="0">
                <a:solidFill>
                  <a:srgbClr val="FFFFCC"/>
                </a:solidFill>
                <a:latin typeface="Comic Sans MS"/>
              </a:rPr>
              <a:pPr>
                <a:defRPr/>
              </a:pPr>
              <a:t>‹nº›</a:t>
            </a:fld>
            <a:r>
              <a:rPr lang="mr-IN" b="0" dirty="0">
                <a:solidFill>
                  <a:srgbClr val="FFFFCC"/>
                </a:solidFill>
                <a:latin typeface="Comic Sans MS"/>
              </a:rPr>
              <a:t>/35</a:t>
            </a:r>
            <a:endParaRPr lang="en-GB" b="0" dirty="0">
              <a:solidFill>
                <a:srgbClr val="FFFFCC"/>
              </a:solidFill>
              <a:latin typeface="Comic Sans M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77" indent="0">
              <a:buNone/>
              <a:defRPr sz="2100"/>
            </a:lvl2pPr>
            <a:lvl3pPr marL="685753" indent="0">
              <a:buNone/>
              <a:defRPr sz="1800"/>
            </a:lvl3pPr>
            <a:lvl4pPr marL="1028630" indent="0">
              <a:buNone/>
              <a:defRPr sz="1500"/>
            </a:lvl4pPr>
            <a:lvl5pPr marL="1371506" indent="0">
              <a:buNone/>
              <a:defRPr sz="1500"/>
            </a:lvl5pPr>
            <a:lvl6pPr marL="1714382" indent="0">
              <a:buNone/>
              <a:defRPr sz="1500"/>
            </a:lvl6pPr>
            <a:lvl7pPr marL="2057258" indent="0">
              <a:buNone/>
              <a:defRPr sz="1500"/>
            </a:lvl7pPr>
            <a:lvl8pPr marL="2400132" indent="0">
              <a:buNone/>
              <a:defRPr sz="1500"/>
            </a:lvl8pPr>
            <a:lvl9pPr marL="2743008" indent="0">
              <a:buNone/>
              <a:defRPr sz="1500"/>
            </a:lvl9pPr>
          </a:lstStyle>
          <a:p>
            <a:pPr lvl="0"/>
            <a:endParaRPr lang="pt-P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877" indent="0">
              <a:buNone/>
              <a:defRPr sz="900"/>
            </a:lvl2pPr>
            <a:lvl3pPr marL="685753" indent="0">
              <a:buNone/>
              <a:defRPr sz="750"/>
            </a:lvl3pPr>
            <a:lvl4pPr marL="1028630" indent="0">
              <a:buNone/>
              <a:defRPr sz="675"/>
            </a:lvl4pPr>
            <a:lvl5pPr marL="1371506" indent="0">
              <a:buNone/>
              <a:defRPr sz="675"/>
            </a:lvl5pPr>
            <a:lvl6pPr marL="1714382" indent="0">
              <a:buNone/>
              <a:defRPr sz="675"/>
            </a:lvl6pPr>
            <a:lvl7pPr marL="2057258" indent="0">
              <a:buNone/>
              <a:defRPr sz="675"/>
            </a:lvl7pPr>
            <a:lvl8pPr marL="2400132" indent="0">
              <a:buNone/>
              <a:defRPr sz="675"/>
            </a:lvl8pPr>
            <a:lvl9pPr marL="2743008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>
                <a:solidFill>
                  <a:srgbClr val="FFFFCC"/>
                </a:solidFill>
              </a:rPr>
              <a:t>terça-feira,</a:t>
            </a:r>
            <a:br>
              <a:rPr lang="pt-PT" dirty="0">
                <a:solidFill>
                  <a:srgbClr val="FFFFCC"/>
                </a:solidFill>
              </a:rPr>
            </a:br>
            <a:r>
              <a:rPr lang="pt-PT" dirty="0">
                <a:solidFill>
                  <a:srgbClr val="FFFFCC"/>
                </a:solidFill>
              </a:rPr>
              <a:t>4 de Novembro de 2012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 err="1">
                <a:solidFill>
                  <a:srgbClr val="FFFFCC"/>
                </a:solidFill>
                <a:latin typeface="Comic Sans MS"/>
              </a:rPr>
              <a:t>pedro</a:t>
            </a:r>
            <a:r>
              <a:rPr lang="pt-PT" dirty="0">
                <a:solidFill>
                  <a:srgbClr val="FFFFCC"/>
                </a:solidFill>
                <a:latin typeface="Comic Sans MS"/>
              </a:rPr>
              <a:t> </a:t>
            </a:r>
            <a:r>
              <a:rPr lang="pt-PT" dirty="0" err="1">
                <a:solidFill>
                  <a:srgbClr val="FFFFCC"/>
                </a:solidFill>
                <a:latin typeface="Comic Sans MS"/>
              </a:rPr>
              <a:t>abreu</a:t>
            </a:r>
            <a:r>
              <a:rPr lang="pt-PT" dirty="0">
                <a:solidFill>
                  <a:srgbClr val="FFFFCC"/>
                </a:solidFill>
                <a:latin typeface="Comic Sans MS"/>
              </a:rPr>
              <a:t> – Viagem ao  Infinito</a:t>
            </a:r>
            <a:endParaRPr lang="en-GB" dirty="0">
              <a:solidFill>
                <a:srgbClr val="FFFFCC"/>
              </a:solidFill>
              <a:latin typeface="Comic Sans M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16414-E8AE-C040-B479-1008E998E00C}" type="slidenum">
              <a:rPr lang="en-GB" smtClean="0">
                <a:solidFill>
                  <a:srgbClr val="FFFFCC"/>
                </a:solidFill>
                <a:latin typeface="Comic Sans MS"/>
              </a:rPr>
              <a:pPr>
                <a:defRPr/>
              </a:pPr>
              <a:t>‹nº›</a:t>
            </a:fld>
            <a:r>
              <a:rPr lang="mr-IN" b="0" dirty="0">
                <a:solidFill>
                  <a:srgbClr val="FFFFCC"/>
                </a:solidFill>
                <a:latin typeface="Comic Sans MS"/>
              </a:rPr>
              <a:t>/35</a:t>
            </a:r>
            <a:endParaRPr lang="en-GB" b="0" dirty="0">
              <a:solidFill>
                <a:srgbClr val="FFFFCC"/>
              </a:solidFill>
              <a:latin typeface="Comic Sans M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>
                <a:solidFill>
                  <a:srgbClr val="FFFFCC"/>
                </a:solidFill>
              </a:rPr>
              <a:t>terça-feira,</a:t>
            </a:r>
            <a:br>
              <a:rPr lang="pt-PT" dirty="0">
                <a:solidFill>
                  <a:srgbClr val="FFFFCC"/>
                </a:solidFill>
              </a:rPr>
            </a:br>
            <a:r>
              <a:rPr lang="pt-PT" dirty="0">
                <a:solidFill>
                  <a:srgbClr val="FFFFCC"/>
                </a:solidFill>
              </a:rPr>
              <a:t>4 de Novembro de 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 err="1">
                <a:solidFill>
                  <a:srgbClr val="FFFFCC"/>
                </a:solidFill>
                <a:latin typeface="Comic Sans MS"/>
              </a:rPr>
              <a:t>pedro</a:t>
            </a:r>
            <a:r>
              <a:rPr lang="pt-PT" dirty="0">
                <a:solidFill>
                  <a:srgbClr val="FFFFCC"/>
                </a:solidFill>
                <a:latin typeface="Comic Sans MS"/>
              </a:rPr>
              <a:t> </a:t>
            </a:r>
            <a:r>
              <a:rPr lang="pt-PT" dirty="0" err="1">
                <a:solidFill>
                  <a:srgbClr val="FFFFCC"/>
                </a:solidFill>
                <a:latin typeface="Comic Sans MS"/>
              </a:rPr>
              <a:t>abreu</a:t>
            </a:r>
            <a:r>
              <a:rPr lang="pt-PT" dirty="0">
                <a:solidFill>
                  <a:srgbClr val="FFFFCC"/>
                </a:solidFill>
                <a:latin typeface="Comic Sans MS"/>
              </a:rPr>
              <a:t> – Viagem ao  Infinito</a:t>
            </a:r>
            <a:endParaRPr lang="en-GB" dirty="0">
              <a:solidFill>
                <a:srgbClr val="FFFFCC"/>
              </a:solidFill>
              <a:latin typeface="Comic Sans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DF31F6-E376-E84C-B7B5-DC9563BB8EA8}" type="slidenum">
              <a:rPr lang="en-GB" smtClean="0">
                <a:solidFill>
                  <a:srgbClr val="FFFFCC"/>
                </a:solidFill>
                <a:latin typeface="Comic Sans MS"/>
              </a:rPr>
              <a:pPr>
                <a:defRPr/>
              </a:pPr>
              <a:t>‹nº›</a:t>
            </a:fld>
            <a:r>
              <a:rPr lang="mr-IN" b="0" dirty="0">
                <a:solidFill>
                  <a:srgbClr val="FFFFCC"/>
                </a:solidFill>
                <a:latin typeface="Comic Sans MS"/>
              </a:rPr>
              <a:t>/35</a:t>
            </a:r>
            <a:endParaRPr lang="en-GB" b="0" dirty="0">
              <a:solidFill>
                <a:srgbClr val="FFFFCC"/>
              </a:solidFill>
              <a:latin typeface="Comic Sans MS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71450"/>
            <a:ext cx="1943100" cy="4457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2" y="171450"/>
            <a:ext cx="5676900" cy="4457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>
                <a:solidFill>
                  <a:srgbClr val="FFFFCC"/>
                </a:solidFill>
              </a:rPr>
              <a:t>terça-feira,</a:t>
            </a:r>
            <a:br>
              <a:rPr lang="pt-PT" dirty="0">
                <a:solidFill>
                  <a:srgbClr val="FFFFCC"/>
                </a:solidFill>
              </a:rPr>
            </a:br>
            <a:r>
              <a:rPr lang="pt-PT" dirty="0">
                <a:solidFill>
                  <a:srgbClr val="FFFFCC"/>
                </a:solidFill>
              </a:rPr>
              <a:t>4 de Novembro de 2012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 err="1">
                <a:solidFill>
                  <a:srgbClr val="FFFFCC"/>
                </a:solidFill>
                <a:latin typeface="Comic Sans MS"/>
              </a:rPr>
              <a:t>pedro</a:t>
            </a:r>
            <a:r>
              <a:rPr lang="pt-PT" dirty="0">
                <a:solidFill>
                  <a:srgbClr val="FFFFCC"/>
                </a:solidFill>
                <a:latin typeface="Comic Sans MS"/>
              </a:rPr>
              <a:t> </a:t>
            </a:r>
            <a:r>
              <a:rPr lang="pt-PT" dirty="0" err="1">
                <a:solidFill>
                  <a:srgbClr val="FFFFCC"/>
                </a:solidFill>
                <a:latin typeface="Comic Sans MS"/>
              </a:rPr>
              <a:t>abreu</a:t>
            </a:r>
            <a:r>
              <a:rPr lang="pt-PT" dirty="0">
                <a:solidFill>
                  <a:srgbClr val="FFFFCC"/>
                </a:solidFill>
                <a:latin typeface="Comic Sans MS"/>
              </a:rPr>
              <a:t> – Viagem ao  Infinito</a:t>
            </a:r>
            <a:endParaRPr lang="en-GB" dirty="0">
              <a:solidFill>
                <a:srgbClr val="FFFFCC"/>
              </a:solidFill>
              <a:latin typeface="Comic Sans M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F834E-35DA-3B44-86D4-48BDF1B44654}" type="slidenum">
              <a:rPr lang="en-GB" smtClean="0">
                <a:solidFill>
                  <a:srgbClr val="FFFFCC"/>
                </a:solidFill>
                <a:latin typeface="Comic Sans MS"/>
              </a:rPr>
              <a:pPr>
                <a:defRPr/>
              </a:pPr>
              <a:t>‹nº›</a:t>
            </a:fld>
            <a:r>
              <a:rPr lang="mr-IN" b="0" dirty="0">
                <a:solidFill>
                  <a:srgbClr val="FFFFCC"/>
                </a:solidFill>
                <a:latin typeface="Comic Sans MS"/>
              </a:rPr>
              <a:t>/35</a:t>
            </a:r>
            <a:endParaRPr lang="en-GB" b="0" dirty="0">
              <a:solidFill>
                <a:srgbClr val="FFFFCC"/>
              </a:solidFill>
              <a:latin typeface="Comic Sans MS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"/>
            <a:ext cx="7772400" cy="5143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71550"/>
            <a:ext cx="3810000" cy="3657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2" y="971550"/>
            <a:ext cx="3810000" cy="3657600"/>
          </a:xfrm>
        </p:spPr>
        <p:txBody>
          <a:bodyPr/>
          <a:lstStyle/>
          <a:p>
            <a:pPr lvl="0"/>
            <a:endParaRPr lang="pt-PT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>
                <a:solidFill>
                  <a:srgbClr val="FFFFCC"/>
                </a:solidFill>
              </a:rPr>
              <a:t>terça-feira,</a:t>
            </a:r>
            <a:br>
              <a:rPr lang="pt-PT" dirty="0">
                <a:solidFill>
                  <a:srgbClr val="FFFFCC"/>
                </a:solidFill>
              </a:rPr>
            </a:br>
            <a:r>
              <a:rPr lang="pt-PT" dirty="0">
                <a:solidFill>
                  <a:srgbClr val="FFFFCC"/>
                </a:solidFill>
              </a:rPr>
              <a:t>4 de Novembro de 2012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 err="1">
                <a:solidFill>
                  <a:srgbClr val="FFFFCC"/>
                </a:solidFill>
                <a:latin typeface="Comic Sans MS"/>
              </a:rPr>
              <a:t>pedro</a:t>
            </a:r>
            <a:r>
              <a:rPr lang="pt-PT" dirty="0">
                <a:solidFill>
                  <a:srgbClr val="FFFFCC"/>
                </a:solidFill>
                <a:latin typeface="Comic Sans MS"/>
              </a:rPr>
              <a:t> </a:t>
            </a:r>
            <a:r>
              <a:rPr lang="pt-PT" dirty="0" err="1">
                <a:solidFill>
                  <a:srgbClr val="FFFFCC"/>
                </a:solidFill>
                <a:latin typeface="Comic Sans MS"/>
              </a:rPr>
              <a:t>abreu</a:t>
            </a:r>
            <a:r>
              <a:rPr lang="pt-PT" dirty="0">
                <a:solidFill>
                  <a:srgbClr val="FFFFCC"/>
                </a:solidFill>
                <a:latin typeface="Comic Sans MS"/>
              </a:rPr>
              <a:t> – Viagem ao  Infinito</a:t>
            </a:r>
            <a:endParaRPr lang="en-GB" dirty="0">
              <a:solidFill>
                <a:srgbClr val="FFFFCC"/>
              </a:solidFill>
              <a:latin typeface="Comic Sans M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A79800-6F0B-5643-8D13-11A991EE83E3}" type="slidenum">
              <a:rPr lang="en-GB" smtClean="0">
                <a:solidFill>
                  <a:srgbClr val="FFFFCC"/>
                </a:solidFill>
                <a:latin typeface="Comic Sans MS"/>
              </a:rPr>
              <a:pPr>
                <a:defRPr/>
              </a:pPr>
              <a:t>‹nº›</a:t>
            </a:fld>
            <a:r>
              <a:rPr lang="mr-IN" b="0" dirty="0">
                <a:solidFill>
                  <a:srgbClr val="FFFFCC"/>
                </a:solidFill>
                <a:latin typeface="Comic Sans MS"/>
              </a:rPr>
              <a:t>/35</a:t>
            </a:r>
            <a:endParaRPr lang="en-GB" b="0" dirty="0">
              <a:solidFill>
                <a:srgbClr val="FFFFCC"/>
              </a:solidFill>
              <a:latin typeface="Comic Sans MS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210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65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826A9507-D9C6-BC4B-A67F-7F7AB4A2EE88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9/29/23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65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654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64395" y="438150"/>
            <a:ext cx="5370490" cy="62865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2700" b="1">
                <a:solidFill>
                  <a:srgbClr val="FF3300"/>
                </a:solidFill>
                <a:latin typeface="Arial"/>
              </a:rPr>
              <a:t>It’s collaborative!</a:t>
            </a:r>
            <a:endParaRPr lang="en-US" sz="2700" b="1" dirty="0">
              <a:solidFill>
                <a:srgbClr val="FF3300"/>
              </a:solidFill>
              <a:latin typeface="Arial"/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7800" y="1247549"/>
            <a:ext cx="8778550" cy="3505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ontent Placeholder 14" descr="cernflags2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01742" y="391"/>
            <a:ext cx="3742267" cy="237293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 bwMode="auto">
          <a:xfrm>
            <a:off x="4795284" y="4011523"/>
            <a:ext cx="3508744" cy="199361"/>
          </a:xfrm>
          <a:prstGeom prst="rect">
            <a:avLst/>
          </a:prstGeom>
          <a:solidFill>
            <a:srgbClr val="FF0000">
              <a:alpha val="1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r" eaLnBrk="1" hangingPunct="1"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-65" charset="2"/>
              <a:buNone/>
            </a:pPr>
            <a:endParaRPr lang="en-US" sz="1800">
              <a:solidFill>
                <a:srgbClr val="000000"/>
              </a:solidFill>
              <a:latin typeface="Arial" pitchFamily="-65" charset="0"/>
            </a:endParaRPr>
          </a:p>
        </p:txBody>
      </p:sp>
      <p:sp>
        <p:nvSpPr>
          <p:cNvPr id="11" name="Rectangle 10"/>
          <p:cNvSpPr/>
          <p:nvPr userDrawn="1"/>
        </p:nvSpPr>
        <p:spPr bwMode="auto">
          <a:xfrm>
            <a:off x="184303" y="4245439"/>
            <a:ext cx="985283" cy="199361"/>
          </a:xfrm>
          <a:prstGeom prst="rect">
            <a:avLst/>
          </a:prstGeom>
          <a:solidFill>
            <a:srgbClr val="FF0000">
              <a:alpha val="1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r" eaLnBrk="1" hangingPunct="1"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-65" charset="2"/>
              <a:buNone/>
            </a:pPr>
            <a:endParaRPr lang="en-US" sz="1800">
              <a:solidFill>
                <a:srgbClr val="000000"/>
              </a:solidFill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392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5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65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918FC18C-FDBB-7343-8346-F9919FF5C102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9/29/23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65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654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368652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56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65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A9D89212-A9A7-D74A-8FA7-53AEE72EAA38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9/29/23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65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654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017540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5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5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65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FC9E3A98-D86B-7545-ACBB-1CD067F2E9AB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9/29/23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65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654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09307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8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151338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65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6E959624-A626-AB40-B90B-970A88F22EB0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9/29/23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65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654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070889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65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5637B97E-6E8D-A544-AA60-AEFD0BF6C207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9/29/23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65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654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288473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65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36792742-E452-C74F-8200-F33867EBFC4E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9/29/23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65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654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606429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9" y="20517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05179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9" y="1076328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65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65BB38FC-5DEF-E54C-BE60-D0A6C6B3B351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9/29/23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65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654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751832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841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894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65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0BAD0D7-341B-BE43-A762-08CA2F3F45E7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9/29/23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65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654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5686379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5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65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A11B4600-AF7D-8C42-8D16-D85FD0F7F3C4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9/29/23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65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654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187672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0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0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654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851261E1-5D58-5840-97F4-805564ACCDFD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9/29/23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654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654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3740664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28650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tx1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8510954" y="4915292"/>
            <a:ext cx="633046" cy="22864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67CFF582-18F9-4FBC-B2DF-FBD4F0781B4B}" type="slidenum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‹nº›</a:t>
            </a:fld>
            <a:endParaRPr lang="en-US" sz="1350">
              <a:solidFill>
                <a:srgbClr val="000000"/>
              </a:solidFill>
              <a:latin typeface="Arial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28650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tx1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457200" y="742950"/>
            <a:ext cx="8534400" cy="42862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00"/>
            </a:lvl1pPr>
            <a:lvl2pPr>
              <a:defRPr sz="1800">
                <a:solidFill>
                  <a:srgbClr val="800000"/>
                </a:solidFill>
              </a:defRPr>
            </a:lvl2pPr>
            <a:lvl3pPr>
              <a:defRPr sz="1500">
                <a:solidFill>
                  <a:srgbClr val="00261C"/>
                </a:solidFill>
              </a:defRPr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8510954" y="4915292"/>
            <a:ext cx="633046" cy="22864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C0B58E61-943F-44E3-8C5A-44B723E928E0}" type="slidenum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‹nº›</a:t>
            </a:fld>
            <a:endParaRPr lang="en-US" sz="1350">
              <a:solidFill>
                <a:srgbClr val="000000"/>
              </a:solidFill>
              <a:latin typeface="Arial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711"/>
            <a:ext cx="7772400" cy="11026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61"/>
            <a:ext cx="6400800" cy="1314808"/>
          </a:xfrm>
        </p:spPr>
        <p:txBody>
          <a:bodyPr/>
          <a:lstStyle>
            <a:lvl1pPr marL="0" indent="0" algn="ctr">
              <a:buNone/>
              <a:defRPr/>
            </a:lvl1pPr>
            <a:lvl2pPr marL="308480" indent="0" algn="ctr">
              <a:buNone/>
              <a:defRPr/>
            </a:lvl2pPr>
            <a:lvl3pPr marL="616961" indent="0" algn="ctr">
              <a:buNone/>
              <a:defRPr/>
            </a:lvl3pPr>
            <a:lvl4pPr marL="925440" indent="0" algn="ctr">
              <a:buNone/>
              <a:defRPr/>
            </a:lvl4pPr>
            <a:lvl5pPr marL="1233919" indent="0" algn="ctr">
              <a:buNone/>
              <a:defRPr/>
            </a:lvl5pPr>
            <a:lvl6pPr marL="1542399" indent="0" algn="ctr">
              <a:buNone/>
              <a:defRPr/>
            </a:lvl6pPr>
            <a:lvl7pPr marL="1850880" indent="0" algn="ctr">
              <a:buNone/>
              <a:defRPr/>
            </a:lvl7pPr>
            <a:lvl8pPr marL="2159360" indent="0" algn="ctr">
              <a:buNone/>
              <a:defRPr/>
            </a:lvl8pPr>
            <a:lvl9pPr marL="2467838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248191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159635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948" y="3304699"/>
            <a:ext cx="7772400" cy="1022271"/>
          </a:xfrm>
        </p:spPr>
        <p:txBody>
          <a:bodyPr anchor="t"/>
          <a:lstStyle>
            <a:lvl1pPr algn="l">
              <a:defRPr sz="2700" b="1" cap="all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948" y="2179559"/>
            <a:ext cx="7772400" cy="1125141"/>
          </a:xfrm>
        </p:spPr>
        <p:txBody>
          <a:bodyPr anchor="b"/>
          <a:lstStyle>
            <a:lvl1pPr marL="0" indent="0">
              <a:buNone/>
              <a:defRPr sz="1350"/>
            </a:lvl1pPr>
            <a:lvl2pPr marL="308480" indent="0">
              <a:buNone/>
              <a:defRPr sz="1215"/>
            </a:lvl2pPr>
            <a:lvl3pPr marL="616961" indent="0">
              <a:buNone/>
              <a:defRPr sz="1080"/>
            </a:lvl3pPr>
            <a:lvl4pPr marL="925440" indent="0">
              <a:buNone/>
              <a:defRPr sz="945"/>
            </a:lvl4pPr>
            <a:lvl5pPr marL="1233919" indent="0">
              <a:buNone/>
              <a:defRPr sz="945"/>
            </a:lvl5pPr>
            <a:lvl6pPr marL="1542399" indent="0">
              <a:buNone/>
              <a:defRPr sz="945"/>
            </a:lvl6pPr>
            <a:lvl7pPr marL="1850880" indent="0">
              <a:buNone/>
              <a:defRPr sz="945"/>
            </a:lvl7pPr>
            <a:lvl8pPr marL="2159360" indent="0">
              <a:buNone/>
              <a:defRPr sz="945"/>
            </a:lvl8pPr>
            <a:lvl9pPr marL="2467838" indent="0">
              <a:buNone/>
              <a:defRPr sz="94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917807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5" y="951558"/>
            <a:ext cx="3817620" cy="3835123"/>
          </a:xfrm>
        </p:spPr>
        <p:txBody>
          <a:bodyPr/>
          <a:lstStyle>
            <a:lvl1pPr>
              <a:defRPr sz="1890"/>
            </a:lvl1pPr>
            <a:lvl2pPr>
              <a:defRPr sz="1620"/>
            </a:lvl2pPr>
            <a:lvl3pPr>
              <a:defRPr sz="1350"/>
            </a:lvl3pPr>
            <a:lvl4pPr>
              <a:defRPr sz="1215"/>
            </a:lvl4pPr>
            <a:lvl5pPr>
              <a:defRPr sz="1215"/>
            </a:lvl5pPr>
            <a:lvl6pPr>
              <a:defRPr sz="1215"/>
            </a:lvl6pPr>
            <a:lvl7pPr>
              <a:defRPr sz="1215"/>
            </a:lvl7pPr>
            <a:lvl8pPr>
              <a:defRPr sz="1215"/>
            </a:lvl8pPr>
            <a:lvl9pPr>
              <a:defRPr sz="121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5" y="951558"/>
            <a:ext cx="3817620" cy="3835123"/>
          </a:xfrm>
        </p:spPr>
        <p:txBody>
          <a:bodyPr/>
          <a:lstStyle>
            <a:lvl1pPr>
              <a:defRPr sz="1890"/>
            </a:lvl1pPr>
            <a:lvl2pPr>
              <a:defRPr sz="1620"/>
            </a:lvl2pPr>
            <a:lvl3pPr>
              <a:defRPr sz="1350"/>
            </a:lvl3pPr>
            <a:lvl4pPr>
              <a:defRPr sz="1215"/>
            </a:lvl4pPr>
            <a:lvl5pPr>
              <a:defRPr sz="1215"/>
            </a:lvl5pPr>
            <a:lvl6pPr>
              <a:defRPr sz="1215"/>
            </a:lvl6pPr>
            <a:lvl7pPr>
              <a:defRPr sz="1215"/>
            </a:lvl7pPr>
            <a:lvl8pPr>
              <a:defRPr sz="1215"/>
            </a:lvl8pPr>
            <a:lvl9pPr>
              <a:defRPr sz="121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937938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740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6" y="1150859"/>
            <a:ext cx="4040505" cy="480060"/>
          </a:xfrm>
        </p:spPr>
        <p:txBody>
          <a:bodyPr anchor="b"/>
          <a:lstStyle>
            <a:lvl1pPr marL="0" indent="0">
              <a:buNone/>
              <a:defRPr sz="1620" b="1"/>
            </a:lvl1pPr>
            <a:lvl2pPr marL="308480" indent="0">
              <a:buNone/>
              <a:defRPr sz="1350" b="1"/>
            </a:lvl2pPr>
            <a:lvl3pPr marL="616961" indent="0">
              <a:buNone/>
              <a:defRPr sz="1215" b="1"/>
            </a:lvl3pPr>
            <a:lvl4pPr marL="925440" indent="0">
              <a:buNone/>
              <a:defRPr sz="1080" b="1"/>
            </a:lvl4pPr>
            <a:lvl5pPr marL="1233919" indent="0">
              <a:buNone/>
              <a:defRPr sz="1080" b="1"/>
            </a:lvl5pPr>
            <a:lvl6pPr marL="1542399" indent="0">
              <a:buNone/>
              <a:defRPr sz="1080" b="1"/>
            </a:lvl6pPr>
            <a:lvl7pPr marL="1850880" indent="0">
              <a:buNone/>
              <a:defRPr sz="1080" b="1"/>
            </a:lvl7pPr>
            <a:lvl8pPr marL="2159360" indent="0">
              <a:buNone/>
              <a:defRPr sz="1080" b="1"/>
            </a:lvl8pPr>
            <a:lvl9pPr marL="2467838" indent="0">
              <a:buNone/>
              <a:defRPr sz="10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6" y="1630921"/>
            <a:ext cx="4040505" cy="2963942"/>
          </a:xfrm>
        </p:spPr>
        <p:txBody>
          <a:bodyPr/>
          <a:lstStyle>
            <a:lvl1pPr>
              <a:defRPr sz="1620"/>
            </a:lvl1pPr>
            <a:lvl2pPr>
              <a:defRPr sz="1350"/>
            </a:lvl2pPr>
            <a:lvl3pPr>
              <a:defRPr sz="1215"/>
            </a:lvl3pPr>
            <a:lvl4pPr>
              <a:defRPr sz="1080"/>
            </a:lvl4pPr>
            <a:lvl5pPr>
              <a:defRPr sz="1080"/>
            </a:lvl5pPr>
            <a:lvl6pPr>
              <a:defRPr sz="1080"/>
            </a:lvl6pPr>
            <a:lvl7pPr>
              <a:defRPr sz="1080"/>
            </a:lvl7pPr>
            <a:lvl8pPr>
              <a:defRPr sz="1080"/>
            </a:lvl8pPr>
            <a:lvl9pPr>
              <a:defRPr sz="10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882" y="1150859"/>
            <a:ext cx="4041933" cy="480060"/>
          </a:xfrm>
        </p:spPr>
        <p:txBody>
          <a:bodyPr anchor="b"/>
          <a:lstStyle>
            <a:lvl1pPr marL="0" indent="0">
              <a:buNone/>
              <a:defRPr sz="1620" b="1"/>
            </a:lvl1pPr>
            <a:lvl2pPr marL="308480" indent="0">
              <a:buNone/>
              <a:defRPr sz="1350" b="1"/>
            </a:lvl2pPr>
            <a:lvl3pPr marL="616961" indent="0">
              <a:buNone/>
              <a:defRPr sz="1215" b="1"/>
            </a:lvl3pPr>
            <a:lvl4pPr marL="925440" indent="0">
              <a:buNone/>
              <a:defRPr sz="1080" b="1"/>
            </a:lvl4pPr>
            <a:lvl5pPr marL="1233919" indent="0">
              <a:buNone/>
              <a:defRPr sz="1080" b="1"/>
            </a:lvl5pPr>
            <a:lvl6pPr marL="1542399" indent="0">
              <a:buNone/>
              <a:defRPr sz="1080" b="1"/>
            </a:lvl6pPr>
            <a:lvl7pPr marL="1850880" indent="0">
              <a:buNone/>
              <a:defRPr sz="1080" b="1"/>
            </a:lvl7pPr>
            <a:lvl8pPr marL="2159360" indent="0">
              <a:buNone/>
              <a:defRPr sz="1080" b="1"/>
            </a:lvl8pPr>
            <a:lvl9pPr marL="2467838" indent="0">
              <a:buNone/>
              <a:defRPr sz="10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882" y="1630921"/>
            <a:ext cx="4041933" cy="2963942"/>
          </a:xfrm>
        </p:spPr>
        <p:txBody>
          <a:bodyPr/>
          <a:lstStyle>
            <a:lvl1pPr>
              <a:defRPr sz="1620"/>
            </a:lvl1pPr>
            <a:lvl2pPr>
              <a:defRPr sz="1350"/>
            </a:lvl2pPr>
            <a:lvl3pPr>
              <a:defRPr sz="1215"/>
            </a:lvl3pPr>
            <a:lvl4pPr>
              <a:defRPr sz="1080"/>
            </a:lvl4pPr>
            <a:lvl5pPr>
              <a:defRPr sz="1080"/>
            </a:lvl5pPr>
            <a:lvl6pPr>
              <a:defRPr sz="1080"/>
            </a:lvl6pPr>
            <a:lvl7pPr>
              <a:defRPr sz="1080"/>
            </a:lvl7pPr>
            <a:lvl8pPr>
              <a:defRPr sz="1080"/>
            </a:lvl8pPr>
            <a:lvl9pPr>
              <a:defRPr sz="10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012951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6888985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182496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680"/>
            <a:ext cx="3008948" cy="871180"/>
          </a:xfrm>
        </p:spPr>
        <p:txBody>
          <a:bodyPr anchor="b"/>
          <a:lstStyle>
            <a:lvl1pPr algn="l">
              <a:defRPr sz="135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4733" y="204669"/>
            <a:ext cx="5112068" cy="4390191"/>
          </a:xfrm>
        </p:spPr>
        <p:txBody>
          <a:bodyPr/>
          <a:lstStyle>
            <a:lvl1pPr>
              <a:defRPr sz="2160"/>
            </a:lvl1pPr>
            <a:lvl2pPr>
              <a:defRPr sz="1890"/>
            </a:lvl2pPr>
            <a:lvl3pPr>
              <a:defRPr sz="162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5853"/>
            <a:ext cx="3008948" cy="3519011"/>
          </a:xfrm>
        </p:spPr>
        <p:txBody>
          <a:bodyPr/>
          <a:lstStyle>
            <a:lvl1pPr marL="0" indent="0">
              <a:buNone/>
              <a:defRPr sz="945"/>
            </a:lvl1pPr>
            <a:lvl2pPr marL="308480" indent="0">
              <a:buNone/>
              <a:defRPr sz="810"/>
            </a:lvl2pPr>
            <a:lvl3pPr marL="616961" indent="0">
              <a:buNone/>
              <a:defRPr sz="675"/>
            </a:lvl3pPr>
            <a:lvl4pPr marL="925440" indent="0">
              <a:buNone/>
              <a:defRPr sz="540"/>
            </a:lvl4pPr>
            <a:lvl5pPr marL="1233919" indent="0">
              <a:buNone/>
              <a:defRPr sz="540"/>
            </a:lvl5pPr>
            <a:lvl6pPr marL="1542399" indent="0">
              <a:buNone/>
              <a:defRPr sz="540"/>
            </a:lvl6pPr>
            <a:lvl7pPr marL="1850880" indent="0">
              <a:buNone/>
              <a:defRPr sz="540"/>
            </a:lvl7pPr>
            <a:lvl8pPr marL="2159360" indent="0">
              <a:buNone/>
              <a:defRPr sz="540"/>
            </a:lvl8pPr>
            <a:lvl9pPr marL="2467838" indent="0">
              <a:buNone/>
              <a:defRPr sz="54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8695748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1653" y="3600450"/>
            <a:ext cx="5486400" cy="425411"/>
          </a:xfrm>
        </p:spPr>
        <p:txBody>
          <a:bodyPr anchor="b"/>
          <a:lstStyle>
            <a:lvl1pPr algn="l">
              <a:defRPr sz="135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1653" y="459701"/>
            <a:ext cx="5486400" cy="3086100"/>
          </a:xfrm>
        </p:spPr>
        <p:txBody>
          <a:bodyPr/>
          <a:lstStyle>
            <a:lvl1pPr marL="0" indent="0">
              <a:buNone/>
              <a:defRPr sz="2160"/>
            </a:lvl1pPr>
            <a:lvl2pPr marL="308480" indent="0">
              <a:buNone/>
              <a:defRPr sz="1890"/>
            </a:lvl2pPr>
            <a:lvl3pPr marL="616961" indent="0">
              <a:buNone/>
              <a:defRPr sz="1620"/>
            </a:lvl3pPr>
            <a:lvl4pPr marL="925440" indent="0">
              <a:buNone/>
              <a:defRPr sz="1350"/>
            </a:lvl4pPr>
            <a:lvl5pPr marL="1233919" indent="0">
              <a:buNone/>
              <a:defRPr sz="1350"/>
            </a:lvl5pPr>
            <a:lvl6pPr marL="1542399" indent="0">
              <a:buNone/>
              <a:defRPr sz="1350"/>
            </a:lvl6pPr>
            <a:lvl7pPr marL="1850880" indent="0">
              <a:buNone/>
              <a:defRPr sz="1350"/>
            </a:lvl7pPr>
            <a:lvl8pPr marL="2159360" indent="0">
              <a:buNone/>
              <a:defRPr sz="1350"/>
            </a:lvl8pPr>
            <a:lvl9pPr marL="2467838" indent="0">
              <a:buNone/>
              <a:defRPr sz="1350"/>
            </a:lvl9pPr>
          </a:lstStyle>
          <a:p>
            <a:pPr lvl="0"/>
            <a:endParaRPr lang="pt-P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1653" y="4025860"/>
            <a:ext cx="5486400" cy="603290"/>
          </a:xfrm>
        </p:spPr>
        <p:txBody>
          <a:bodyPr/>
          <a:lstStyle>
            <a:lvl1pPr marL="0" indent="0">
              <a:buNone/>
              <a:defRPr sz="945"/>
            </a:lvl1pPr>
            <a:lvl2pPr marL="308480" indent="0">
              <a:buNone/>
              <a:defRPr sz="810"/>
            </a:lvl2pPr>
            <a:lvl3pPr marL="616961" indent="0">
              <a:buNone/>
              <a:defRPr sz="675"/>
            </a:lvl3pPr>
            <a:lvl4pPr marL="925440" indent="0">
              <a:buNone/>
              <a:defRPr sz="540"/>
            </a:lvl4pPr>
            <a:lvl5pPr marL="1233919" indent="0">
              <a:buNone/>
              <a:defRPr sz="540"/>
            </a:lvl5pPr>
            <a:lvl6pPr marL="1542399" indent="0">
              <a:buNone/>
              <a:defRPr sz="540"/>
            </a:lvl6pPr>
            <a:lvl7pPr marL="1850880" indent="0">
              <a:buNone/>
              <a:defRPr sz="540"/>
            </a:lvl7pPr>
            <a:lvl8pPr marL="2159360" indent="0">
              <a:buNone/>
              <a:defRPr sz="540"/>
            </a:lvl8pPr>
            <a:lvl9pPr marL="2467838" indent="0">
              <a:buNone/>
              <a:defRPr sz="54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007564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4021898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5" y="94308"/>
            <a:ext cx="1943100" cy="46923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4372" y="94308"/>
            <a:ext cx="5693568" cy="469237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2440885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30"/>
            <a:ext cx="7772400" cy="1102519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756" indent="0" algn="ctr">
              <a:buNone/>
              <a:defRPr/>
            </a:lvl2pPr>
            <a:lvl3pPr marL="685511" indent="0" algn="ctr">
              <a:buNone/>
              <a:defRPr/>
            </a:lvl3pPr>
            <a:lvl4pPr marL="1028268" indent="0" algn="ctr">
              <a:buNone/>
              <a:defRPr/>
            </a:lvl4pPr>
            <a:lvl5pPr marL="1371023" indent="0" algn="ctr">
              <a:buNone/>
              <a:defRPr/>
            </a:lvl5pPr>
            <a:lvl6pPr marL="1713778" indent="0" algn="ctr">
              <a:buNone/>
              <a:defRPr/>
            </a:lvl6pPr>
            <a:lvl7pPr marL="2056536" indent="0" algn="ctr">
              <a:buNone/>
              <a:defRPr/>
            </a:lvl7pPr>
            <a:lvl8pPr marL="2399288" indent="0" algn="ctr">
              <a:buNone/>
              <a:defRPr/>
            </a:lvl8pPr>
            <a:lvl9pPr marL="2742047" indent="0" algn="ctr">
              <a:buNone/>
              <a:defRPr/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D88156-4018-1D45-A18A-F5CF23F26FB5}" type="slidenum">
              <a:rPr lang="en-US">
                <a:solidFill>
                  <a:srgbClr val="000000"/>
                </a:solidFill>
              </a:rPr>
              <a:pPr/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86993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66701C-B10D-774A-823E-DC1B1ECA6A69}" type="slidenum">
              <a:rPr lang="en-US">
                <a:solidFill>
                  <a:srgbClr val="000000"/>
                </a:solidFill>
              </a:rPr>
              <a:pPr/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18615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86"/>
            <a:ext cx="7772400" cy="1021556"/>
          </a:xfrm>
        </p:spPr>
        <p:txBody>
          <a:bodyPr anchor="t"/>
          <a:lstStyle>
            <a:lvl1pPr algn="l">
              <a:defRPr sz="2903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180037"/>
            <a:ext cx="7772400" cy="1125140"/>
          </a:xfrm>
        </p:spPr>
        <p:txBody>
          <a:bodyPr anchor="b"/>
          <a:lstStyle>
            <a:lvl1pPr marL="0" indent="0">
              <a:buNone/>
              <a:defRPr sz="1485"/>
            </a:lvl1pPr>
            <a:lvl2pPr marL="342756" indent="0">
              <a:buNone/>
              <a:defRPr sz="1350"/>
            </a:lvl2pPr>
            <a:lvl3pPr marL="685511" indent="0">
              <a:buNone/>
              <a:defRPr sz="1215"/>
            </a:lvl3pPr>
            <a:lvl4pPr marL="1028268" indent="0">
              <a:buNone/>
              <a:defRPr sz="1080"/>
            </a:lvl4pPr>
            <a:lvl5pPr marL="1371023" indent="0">
              <a:buNone/>
              <a:defRPr sz="1080"/>
            </a:lvl5pPr>
            <a:lvl6pPr marL="1713778" indent="0">
              <a:buNone/>
              <a:defRPr sz="1080"/>
            </a:lvl6pPr>
            <a:lvl7pPr marL="2056536" indent="0">
              <a:buNone/>
              <a:defRPr sz="1080"/>
            </a:lvl7pPr>
            <a:lvl8pPr marL="2399288" indent="0">
              <a:buNone/>
              <a:defRPr sz="1080"/>
            </a:lvl8pPr>
            <a:lvl9pPr marL="2742047" indent="0">
              <a:buNone/>
              <a:defRPr sz="108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ED8D2C-A926-9849-BC0E-B8E87F616627}" type="slidenum">
              <a:rPr lang="en-US">
                <a:solidFill>
                  <a:srgbClr val="000000"/>
                </a:solidFill>
              </a:rPr>
              <a:pPr/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89837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093"/>
            </a:lvl1pPr>
            <a:lvl2pPr>
              <a:defRPr sz="1823"/>
            </a:lvl2pPr>
            <a:lvl3pPr>
              <a:defRPr sz="1485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5" y="1200151"/>
            <a:ext cx="4038600" cy="3394472"/>
          </a:xfrm>
        </p:spPr>
        <p:txBody>
          <a:bodyPr/>
          <a:lstStyle>
            <a:lvl1pPr>
              <a:defRPr sz="2093"/>
            </a:lvl1pPr>
            <a:lvl2pPr>
              <a:defRPr sz="1823"/>
            </a:lvl2pPr>
            <a:lvl3pPr>
              <a:defRPr sz="1485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62E229-9A36-7043-98D9-4388598CB0BD}" type="slidenum">
              <a:rPr lang="en-US">
                <a:solidFill>
                  <a:srgbClr val="000000"/>
                </a:solidFill>
              </a:rPr>
              <a:pPr/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98973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5" y="1151335"/>
            <a:ext cx="4040188" cy="479822"/>
          </a:xfrm>
        </p:spPr>
        <p:txBody>
          <a:bodyPr anchor="b"/>
          <a:lstStyle>
            <a:lvl1pPr marL="0" indent="0">
              <a:buNone/>
              <a:defRPr sz="1823" b="1"/>
            </a:lvl1pPr>
            <a:lvl2pPr marL="342756" indent="0">
              <a:buNone/>
              <a:defRPr sz="1485" b="1"/>
            </a:lvl2pPr>
            <a:lvl3pPr marL="685511" indent="0">
              <a:buNone/>
              <a:defRPr sz="1350" b="1"/>
            </a:lvl3pPr>
            <a:lvl4pPr marL="1028268" indent="0">
              <a:buNone/>
              <a:defRPr sz="1215" b="1"/>
            </a:lvl4pPr>
            <a:lvl5pPr marL="1371023" indent="0">
              <a:buNone/>
              <a:defRPr sz="1215" b="1"/>
            </a:lvl5pPr>
            <a:lvl6pPr marL="1713778" indent="0">
              <a:buNone/>
              <a:defRPr sz="1215" b="1"/>
            </a:lvl6pPr>
            <a:lvl7pPr marL="2056536" indent="0">
              <a:buNone/>
              <a:defRPr sz="1215" b="1"/>
            </a:lvl7pPr>
            <a:lvl8pPr marL="2399288" indent="0">
              <a:buNone/>
              <a:defRPr sz="1215" b="1"/>
            </a:lvl8pPr>
            <a:lvl9pPr marL="2742047" indent="0">
              <a:buNone/>
              <a:defRPr sz="1215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5" y="1631156"/>
            <a:ext cx="4040188" cy="2963466"/>
          </a:xfrm>
        </p:spPr>
        <p:txBody>
          <a:bodyPr/>
          <a:lstStyle>
            <a:lvl1pPr>
              <a:defRPr sz="1823"/>
            </a:lvl1pPr>
            <a:lvl2pPr>
              <a:defRPr sz="1485"/>
            </a:lvl2pPr>
            <a:lvl3pPr>
              <a:defRPr sz="1350"/>
            </a:lvl3pPr>
            <a:lvl4pPr>
              <a:defRPr sz="1215"/>
            </a:lvl4pPr>
            <a:lvl5pPr>
              <a:defRPr sz="1215"/>
            </a:lvl5pPr>
            <a:lvl6pPr>
              <a:defRPr sz="1215"/>
            </a:lvl6pPr>
            <a:lvl7pPr>
              <a:defRPr sz="1215"/>
            </a:lvl7pPr>
            <a:lvl8pPr>
              <a:defRPr sz="1215"/>
            </a:lvl8pPr>
            <a:lvl9pPr>
              <a:defRPr sz="1215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40" y="1151335"/>
            <a:ext cx="4041775" cy="479822"/>
          </a:xfrm>
        </p:spPr>
        <p:txBody>
          <a:bodyPr anchor="b"/>
          <a:lstStyle>
            <a:lvl1pPr marL="0" indent="0">
              <a:buNone/>
              <a:defRPr sz="1823" b="1"/>
            </a:lvl1pPr>
            <a:lvl2pPr marL="342756" indent="0">
              <a:buNone/>
              <a:defRPr sz="1485" b="1"/>
            </a:lvl2pPr>
            <a:lvl3pPr marL="685511" indent="0">
              <a:buNone/>
              <a:defRPr sz="1350" b="1"/>
            </a:lvl3pPr>
            <a:lvl4pPr marL="1028268" indent="0">
              <a:buNone/>
              <a:defRPr sz="1215" b="1"/>
            </a:lvl4pPr>
            <a:lvl5pPr marL="1371023" indent="0">
              <a:buNone/>
              <a:defRPr sz="1215" b="1"/>
            </a:lvl5pPr>
            <a:lvl6pPr marL="1713778" indent="0">
              <a:buNone/>
              <a:defRPr sz="1215" b="1"/>
            </a:lvl6pPr>
            <a:lvl7pPr marL="2056536" indent="0">
              <a:buNone/>
              <a:defRPr sz="1215" b="1"/>
            </a:lvl7pPr>
            <a:lvl8pPr marL="2399288" indent="0">
              <a:buNone/>
              <a:defRPr sz="1215" b="1"/>
            </a:lvl8pPr>
            <a:lvl9pPr marL="2742047" indent="0">
              <a:buNone/>
              <a:defRPr sz="1215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40" y="1631156"/>
            <a:ext cx="4041775" cy="2963466"/>
          </a:xfrm>
        </p:spPr>
        <p:txBody>
          <a:bodyPr/>
          <a:lstStyle>
            <a:lvl1pPr>
              <a:defRPr sz="1823"/>
            </a:lvl1pPr>
            <a:lvl2pPr>
              <a:defRPr sz="1485"/>
            </a:lvl2pPr>
            <a:lvl3pPr>
              <a:defRPr sz="1350"/>
            </a:lvl3pPr>
            <a:lvl4pPr>
              <a:defRPr sz="1215"/>
            </a:lvl4pPr>
            <a:lvl5pPr>
              <a:defRPr sz="1215"/>
            </a:lvl5pPr>
            <a:lvl6pPr>
              <a:defRPr sz="1215"/>
            </a:lvl6pPr>
            <a:lvl7pPr>
              <a:defRPr sz="1215"/>
            </a:lvl7pPr>
            <a:lvl8pPr>
              <a:defRPr sz="1215"/>
            </a:lvl8pPr>
            <a:lvl9pPr>
              <a:defRPr sz="1215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364DB0-6064-D748-AA8D-9FD65F5F9A84}" type="slidenum">
              <a:rPr lang="en-US">
                <a:solidFill>
                  <a:srgbClr val="000000"/>
                </a:solidFill>
              </a:rPr>
              <a:pPr/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34228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A66135-88C8-0145-AB6A-77FCF36374FB}" type="slidenum">
              <a:rPr lang="en-US">
                <a:solidFill>
                  <a:srgbClr val="000000"/>
                </a:solidFill>
              </a:rPr>
              <a:pPr/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59273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C50664-E4E8-174B-AC18-88A6912476A2}" type="slidenum">
              <a:rPr lang="en-US">
                <a:solidFill>
                  <a:srgbClr val="000000"/>
                </a:solidFill>
              </a:rPr>
              <a:pPr/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85032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6" y="204790"/>
            <a:ext cx="3008313" cy="871538"/>
          </a:xfrm>
        </p:spPr>
        <p:txBody>
          <a:bodyPr anchor="b"/>
          <a:lstStyle>
            <a:lvl1pPr algn="l">
              <a:defRPr sz="1485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04798"/>
            <a:ext cx="5111750" cy="4389835"/>
          </a:xfrm>
        </p:spPr>
        <p:txBody>
          <a:bodyPr/>
          <a:lstStyle>
            <a:lvl1pPr>
              <a:defRPr sz="2430"/>
            </a:lvl1pPr>
            <a:lvl2pPr>
              <a:defRPr sz="2093"/>
            </a:lvl2pPr>
            <a:lvl3pPr>
              <a:defRPr sz="1823"/>
            </a:lvl3pPr>
            <a:lvl4pPr>
              <a:defRPr sz="1485"/>
            </a:lvl4pPr>
            <a:lvl5pPr>
              <a:defRPr sz="1485"/>
            </a:lvl5pPr>
            <a:lvl6pPr>
              <a:defRPr sz="1485"/>
            </a:lvl6pPr>
            <a:lvl7pPr>
              <a:defRPr sz="1485"/>
            </a:lvl7pPr>
            <a:lvl8pPr>
              <a:defRPr sz="1485"/>
            </a:lvl8pPr>
            <a:lvl9pPr>
              <a:defRPr sz="1485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6" y="1076326"/>
            <a:ext cx="3008313" cy="3518297"/>
          </a:xfrm>
        </p:spPr>
        <p:txBody>
          <a:bodyPr/>
          <a:lstStyle>
            <a:lvl1pPr marL="0" indent="0">
              <a:buNone/>
              <a:defRPr sz="1080"/>
            </a:lvl1pPr>
            <a:lvl2pPr marL="342756" indent="0">
              <a:buNone/>
              <a:defRPr sz="878"/>
            </a:lvl2pPr>
            <a:lvl3pPr marL="685511" indent="0">
              <a:buNone/>
              <a:defRPr sz="743"/>
            </a:lvl3pPr>
            <a:lvl4pPr marL="1028268" indent="0">
              <a:buNone/>
              <a:defRPr sz="675"/>
            </a:lvl4pPr>
            <a:lvl5pPr marL="1371023" indent="0">
              <a:buNone/>
              <a:defRPr sz="675"/>
            </a:lvl5pPr>
            <a:lvl6pPr marL="1713778" indent="0">
              <a:buNone/>
              <a:defRPr sz="675"/>
            </a:lvl6pPr>
            <a:lvl7pPr marL="2056536" indent="0">
              <a:buNone/>
              <a:defRPr sz="675"/>
            </a:lvl7pPr>
            <a:lvl8pPr marL="2399288" indent="0">
              <a:buNone/>
              <a:defRPr sz="675"/>
            </a:lvl8pPr>
            <a:lvl9pPr marL="2742047" indent="0">
              <a:buNone/>
              <a:defRPr sz="675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9D7E2A-FCE8-C445-A96E-9947B80617B8}" type="slidenum">
              <a:rPr lang="en-US">
                <a:solidFill>
                  <a:srgbClr val="000000"/>
                </a:solidFill>
              </a:rPr>
              <a:pPr/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84311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1485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30"/>
            </a:lvl1pPr>
            <a:lvl2pPr marL="342756" indent="0">
              <a:buNone/>
              <a:defRPr sz="2093"/>
            </a:lvl2pPr>
            <a:lvl3pPr marL="685511" indent="0">
              <a:buNone/>
              <a:defRPr sz="1823"/>
            </a:lvl3pPr>
            <a:lvl4pPr marL="1028268" indent="0">
              <a:buNone/>
              <a:defRPr sz="1485"/>
            </a:lvl4pPr>
            <a:lvl5pPr marL="1371023" indent="0">
              <a:buNone/>
              <a:defRPr sz="1485"/>
            </a:lvl5pPr>
            <a:lvl6pPr marL="1713778" indent="0">
              <a:buNone/>
              <a:defRPr sz="1485"/>
            </a:lvl6pPr>
            <a:lvl7pPr marL="2056536" indent="0">
              <a:buNone/>
              <a:defRPr sz="1485"/>
            </a:lvl7pPr>
            <a:lvl8pPr marL="2399288" indent="0">
              <a:buNone/>
              <a:defRPr sz="1485"/>
            </a:lvl8pPr>
            <a:lvl9pPr marL="2742047" indent="0">
              <a:buNone/>
              <a:defRPr sz="1485"/>
            </a:lvl9pPr>
          </a:lstStyle>
          <a:p>
            <a:pPr lvl="0"/>
            <a:endParaRPr lang="pt-PT" noProof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080"/>
            </a:lvl1pPr>
            <a:lvl2pPr marL="342756" indent="0">
              <a:buNone/>
              <a:defRPr sz="878"/>
            </a:lvl2pPr>
            <a:lvl3pPr marL="685511" indent="0">
              <a:buNone/>
              <a:defRPr sz="743"/>
            </a:lvl3pPr>
            <a:lvl4pPr marL="1028268" indent="0">
              <a:buNone/>
              <a:defRPr sz="675"/>
            </a:lvl4pPr>
            <a:lvl5pPr marL="1371023" indent="0">
              <a:buNone/>
              <a:defRPr sz="675"/>
            </a:lvl5pPr>
            <a:lvl6pPr marL="1713778" indent="0">
              <a:buNone/>
              <a:defRPr sz="675"/>
            </a:lvl6pPr>
            <a:lvl7pPr marL="2056536" indent="0">
              <a:buNone/>
              <a:defRPr sz="675"/>
            </a:lvl7pPr>
            <a:lvl8pPr marL="2399288" indent="0">
              <a:buNone/>
              <a:defRPr sz="675"/>
            </a:lvl8pPr>
            <a:lvl9pPr marL="2742047" indent="0">
              <a:buNone/>
              <a:defRPr sz="675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A6C31E-A806-5748-9B82-119709BB14B4}" type="slidenum">
              <a:rPr lang="en-US">
                <a:solidFill>
                  <a:srgbClr val="000000"/>
                </a:solidFill>
              </a:rPr>
              <a:pPr/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00162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E5323E-5899-B649-B697-7CFFD1336874}" type="slidenum">
              <a:rPr lang="en-US">
                <a:solidFill>
                  <a:srgbClr val="000000"/>
                </a:solidFill>
              </a:rPr>
              <a:pPr/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09301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5" y="205979"/>
            <a:ext cx="6019800" cy="4388644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FAF06B-DB98-C244-9017-EC514595BA40}" type="slidenum">
              <a:rPr lang="en-US">
                <a:solidFill>
                  <a:srgbClr val="000000"/>
                </a:solidFill>
              </a:rPr>
              <a:pPr/>
              <a:t>‹nº›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17453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172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1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9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CE705-0215-4B30-B609-825C0F7E5DE4}" type="datetimeFigureOut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29/09/23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F4B9C-3ACD-4C24-A8FE-B20E5E8DDB75}" type="slidenum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287616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CE705-0215-4B30-B609-825C0F7E5DE4}" type="datetimeFigureOut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29/09/23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F4B9C-3ACD-4C24-A8FE-B20E5E8DDB75}" type="slidenum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3891749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528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43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7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4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1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49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36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23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10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298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CE705-0215-4B30-B609-825C0F7E5DE4}" type="datetimeFigureOut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29/09/23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F4B9C-3ACD-4C24-A8FE-B20E5E8DDB75}" type="slidenum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2274712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5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200155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CE705-0215-4B30-B609-825C0F7E5DE4}" type="datetimeFigureOut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29/09/23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F4B9C-3ACD-4C24-A8FE-B20E5E8DDB75}" type="slidenum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050994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73" indent="0">
              <a:buNone/>
              <a:defRPr sz="1500" b="1"/>
            </a:lvl2pPr>
            <a:lvl3pPr marL="685746" indent="0">
              <a:buNone/>
              <a:defRPr sz="1350" b="1"/>
            </a:lvl3pPr>
            <a:lvl4pPr marL="1028619" indent="0">
              <a:buNone/>
              <a:defRPr sz="1200" b="1"/>
            </a:lvl4pPr>
            <a:lvl5pPr marL="1371492" indent="0">
              <a:buNone/>
              <a:defRPr sz="1200" b="1"/>
            </a:lvl5pPr>
            <a:lvl6pPr marL="1714365" indent="0">
              <a:buNone/>
              <a:defRPr sz="1200" b="1"/>
            </a:lvl6pPr>
            <a:lvl7pPr marL="2057238" indent="0">
              <a:buNone/>
              <a:defRPr sz="1200" b="1"/>
            </a:lvl7pPr>
            <a:lvl8pPr marL="2400108" indent="0">
              <a:buNone/>
              <a:defRPr sz="1200" b="1"/>
            </a:lvl8pPr>
            <a:lvl9pPr marL="2742981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73" indent="0">
              <a:buNone/>
              <a:defRPr sz="1500" b="1"/>
            </a:lvl2pPr>
            <a:lvl3pPr marL="685746" indent="0">
              <a:buNone/>
              <a:defRPr sz="1350" b="1"/>
            </a:lvl3pPr>
            <a:lvl4pPr marL="1028619" indent="0">
              <a:buNone/>
              <a:defRPr sz="1200" b="1"/>
            </a:lvl4pPr>
            <a:lvl5pPr marL="1371492" indent="0">
              <a:buNone/>
              <a:defRPr sz="1200" b="1"/>
            </a:lvl5pPr>
            <a:lvl6pPr marL="1714365" indent="0">
              <a:buNone/>
              <a:defRPr sz="1200" b="1"/>
            </a:lvl6pPr>
            <a:lvl7pPr marL="2057238" indent="0">
              <a:buNone/>
              <a:defRPr sz="1200" b="1"/>
            </a:lvl7pPr>
            <a:lvl8pPr marL="2400108" indent="0">
              <a:buNone/>
              <a:defRPr sz="1200" b="1"/>
            </a:lvl8pPr>
            <a:lvl9pPr marL="2742981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CE705-0215-4B30-B609-825C0F7E5DE4}" type="datetimeFigureOut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29/09/23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F4B9C-3ACD-4C24-A8FE-B20E5E8DDB75}" type="slidenum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7000172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CE705-0215-4B30-B609-825C0F7E5DE4}" type="datetimeFigureOut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29/09/23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F4B9C-3ACD-4C24-A8FE-B20E5E8DDB75}" type="slidenum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091756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CE705-0215-4B30-B609-825C0F7E5DE4}" type="datetimeFigureOut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29/09/23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F4B9C-3ACD-4C24-A8FE-B20E5E8DDB75}" type="slidenum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4646211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9" y="204790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05140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9" y="1076328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873" indent="0">
              <a:buNone/>
              <a:defRPr sz="900"/>
            </a:lvl2pPr>
            <a:lvl3pPr marL="685746" indent="0">
              <a:buNone/>
              <a:defRPr sz="750"/>
            </a:lvl3pPr>
            <a:lvl4pPr marL="1028619" indent="0">
              <a:buNone/>
              <a:defRPr sz="675"/>
            </a:lvl4pPr>
            <a:lvl5pPr marL="1371492" indent="0">
              <a:buNone/>
              <a:defRPr sz="675"/>
            </a:lvl5pPr>
            <a:lvl6pPr marL="1714365" indent="0">
              <a:buNone/>
              <a:defRPr sz="675"/>
            </a:lvl6pPr>
            <a:lvl7pPr marL="2057238" indent="0">
              <a:buNone/>
              <a:defRPr sz="675"/>
            </a:lvl7pPr>
            <a:lvl8pPr marL="2400108" indent="0">
              <a:buNone/>
              <a:defRPr sz="675"/>
            </a:lvl8pPr>
            <a:lvl9pPr marL="2742981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CE705-0215-4B30-B609-825C0F7E5DE4}" type="datetimeFigureOut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29/09/23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F4B9C-3ACD-4C24-A8FE-B20E5E8DDB75}" type="slidenum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367241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73" indent="0">
              <a:buNone/>
              <a:defRPr sz="2100"/>
            </a:lvl2pPr>
            <a:lvl3pPr marL="685746" indent="0">
              <a:buNone/>
              <a:defRPr sz="1800"/>
            </a:lvl3pPr>
            <a:lvl4pPr marL="1028619" indent="0">
              <a:buNone/>
              <a:defRPr sz="1500"/>
            </a:lvl4pPr>
            <a:lvl5pPr marL="1371492" indent="0">
              <a:buNone/>
              <a:defRPr sz="1500"/>
            </a:lvl5pPr>
            <a:lvl6pPr marL="1714365" indent="0">
              <a:buNone/>
              <a:defRPr sz="1500"/>
            </a:lvl6pPr>
            <a:lvl7pPr marL="2057238" indent="0">
              <a:buNone/>
              <a:defRPr sz="1500"/>
            </a:lvl7pPr>
            <a:lvl8pPr marL="2400108" indent="0">
              <a:buNone/>
              <a:defRPr sz="1500"/>
            </a:lvl8pPr>
            <a:lvl9pPr marL="2742981" indent="0">
              <a:buNone/>
              <a:defRPr sz="1500"/>
            </a:lvl9pPr>
          </a:lstStyle>
          <a:p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873" indent="0">
              <a:buNone/>
              <a:defRPr sz="900"/>
            </a:lvl2pPr>
            <a:lvl3pPr marL="685746" indent="0">
              <a:buNone/>
              <a:defRPr sz="750"/>
            </a:lvl3pPr>
            <a:lvl4pPr marL="1028619" indent="0">
              <a:buNone/>
              <a:defRPr sz="675"/>
            </a:lvl4pPr>
            <a:lvl5pPr marL="1371492" indent="0">
              <a:buNone/>
              <a:defRPr sz="675"/>
            </a:lvl5pPr>
            <a:lvl6pPr marL="1714365" indent="0">
              <a:buNone/>
              <a:defRPr sz="675"/>
            </a:lvl6pPr>
            <a:lvl7pPr marL="2057238" indent="0">
              <a:buNone/>
              <a:defRPr sz="675"/>
            </a:lvl7pPr>
            <a:lvl8pPr marL="2400108" indent="0">
              <a:buNone/>
              <a:defRPr sz="675"/>
            </a:lvl8pPr>
            <a:lvl9pPr marL="2742981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CE705-0215-4B30-B609-825C0F7E5DE4}" type="datetimeFigureOut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29/09/23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F4B9C-3ACD-4C24-A8FE-B20E5E8DDB75}" type="slidenum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5782829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CE705-0215-4B30-B609-825C0F7E5DE4}" type="datetimeFigureOut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29/09/23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F4B9C-3ACD-4C24-A8FE-B20E5E8DDB75}" type="slidenum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7134584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25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2" y="206325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CE705-0215-4B30-B609-825C0F7E5DE4}" type="datetimeFigureOut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29/09/23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F4B9C-3ACD-4C24-A8FE-B20E5E8DDB75}" type="slidenum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2195196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733800" y="1600200"/>
            <a:ext cx="5029200" cy="515541"/>
            <a:chOff x="288" y="1489"/>
            <a:chExt cx="5136" cy="1008"/>
          </a:xfrm>
        </p:grpSpPr>
        <p:sp>
          <p:nvSpPr>
            <p:cNvPr id="5" name="Arc 3"/>
            <p:cNvSpPr>
              <a:spLocks/>
            </p:cNvSpPr>
            <p:nvPr/>
          </p:nvSpPr>
          <p:spPr bwMode="invGray">
            <a:xfrm>
              <a:off x="3595" y="1489"/>
              <a:ext cx="1829" cy="1008"/>
            </a:xfrm>
            <a:custGeom>
              <a:avLst/>
              <a:gdLst>
                <a:gd name="G0" fmla="+- 312 0 0"/>
                <a:gd name="G1" fmla="+- 21600 0 0"/>
                <a:gd name="G2" fmla="+- 21600 0 0"/>
                <a:gd name="T0" fmla="*/ 300 w 21912"/>
                <a:gd name="T1" fmla="*/ 0 h 43200"/>
                <a:gd name="T2" fmla="*/ 0 w 21912"/>
                <a:gd name="T3" fmla="*/ 43198 h 43200"/>
                <a:gd name="T4" fmla="*/ 312 w 21912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12" h="43200" fill="none" extrusionOk="0">
                  <a:moveTo>
                    <a:pt x="300" y="0"/>
                  </a:moveTo>
                  <a:cubicBezTo>
                    <a:pt x="304" y="0"/>
                    <a:pt x="308" y="-1"/>
                    <a:pt x="312" y="-1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199"/>
                    <a:pt x="103" y="43199"/>
                    <a:pt x="0" y="43197"/>
                  </a:cubicBezTo>
                </a:path>
                <a:path w="21912" h="43200" stroke="0" extrusionOk="0">
                  <a:moveTo>
                    <a:pt x="300" y="0"/>
                  </a:moveTo>
                  <a:cubicBezTo>
                    <a:pt x="304" y="0"/>
                    <a:pt x="308" y="-1"/>
                    <a:pt x="312" y="-1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199"/>
                    <a:pt x="103" y="43199"/>
                    <a:pt x="0" y="43197"/>
                  </a:cubicBezTo>
                  <a:lnTo>
                    <a:pt x="312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6633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pt-PT" sz="1500"/>
            </a:p>
          </p:txBody>
        </p:sp>
        <p:sp>
          <p:nvSpPr>
            <p:cNvPr id="6" name="Arc 4"/>
            <p:cNvSpPr>
              <a:spLocks/>
            </p:cNvSpPr>
            <p:nvPr/>
          </p:nvSpPr>
          <p:spPr bwMode="invGray">
            <a:xfrm>
              <a:off x="3548" y="1594"/>
              <a:ext cx="1830" cy="798"/>
            </a:xfrm>
            <a:custGeom>
              <a:avLst/>
              <a:gdLst>
                <a:gd name="G0" fmla="+- 324 0 0"/>
                <a:gd name="G1" fmla="+- 21600 0 0"/>
                <a:gd name="G2" fmla="+- 21600 0 0"/>
                <a:gd name="T0" fmla="*/ 312 w 21924"/>
                <a:gd name="T1" fmla="*/ 0 h 43200"/>
                <a:gd name="T2" fmla="*/ 0 w 21924"/>
                <a:gd name="T3" fmla="*/ 43198 h 43200"/>
                <a:gd name="T4" fmla="*/ 324 w 21924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4" h="43200" fill="none" extrusionOk="0">
                  <a:moveTo>
                    <a:pt x="312" y="0"/>
                  </a:moveTo>
                  <a:cubicBezTo>
                    <a:pt x="316" y="0"/>
                    <a:pt x="320" y="-1"/>
                    <a:pt x="324" y="-1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199"/>
                    <a:pt x="107" y="43199"/>
                    <a:pt x="0" y="43197"/>
                  </a:cubicBezTo>
                </a:path>
                <a:path w="21924" h="43200" stroke="0" extrusionOk="0">
                  <a:moveTo>
                    <a:pt x="312" y="0"/>
                  </a:moveTo>
                  <a:cubicBezTo>
                    <a:pt x="316" y="0"/>
                    <a:pt x="320" y="-1"/>
                    <a:pt x="324" y="-1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199"/>
                    <a:pt x="107" y="43199"/>
                    <a:pt x="0" y="43197"/>
                  </a:cubicBezTo>
                  <a:lnTo>
                    <a:pt x="324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8944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pt-PT" sz="1500"/>
            </a:p>
          </p:txBody>
        </p:sp>
        <p:sp>
          <p:nvSpPr>
            <p:cNvPr id="7" name="Arc 5"/>
            <p:cNvSpPr>
              <a:spLocks/>
            </p:cNvSpPr>
            <p:nvPr/>
          </p:nvSpPr>
          <p:spPr bwMode="invGray">
            <a:xfrm>
              <a:off x="3521" y="1731"/>
              <a:ext cx="1830" cy="524"/>
            </a:xfrm>
            <a:custGeom>
              <a:avLst/>
              <a:gdLst>
                <a:gd name="G0" fmla="+- 325 0 0"/>
                <a:gd name="G1" fmla="+- 21600 0 0"/>
                <a:gd name="G2" fmla="+- 21600 0 0"/>
                <a:gd name="T0" fmla="*/ 313 w 21925"/>
                <a:gd name="T1" fmla="*/ 0 h 43200"/>
                <a:gd name="T2" fmla="*/ 0 w 21925"/>
                <a:gd name="T3" fmla="*/ 43198 h 43200"/>
                <a:gd name="T4" fmla="*/ 325 w 21925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5" h="43200" fill="none" extrusionOk="0">
                  <a:moveTo>
                    <a:pt x="313" y="0"/>
                  </a:moveTo>
                  <a:cubicBezTo>
                    <a:pt x="317" y="0"/>
                    <a:pt x="321" y="-1"/>
                    <a:pt x="325" y="-1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199"/>
                    <a:pt x="108" y="43199"/>
                    <a:pt x="0" y="43197"/>
                  </a:cubicBezTo>
                </a:path>
                <a:path w="21925" h="43200" stroke="0" extrusionOk="0">
                  <a:moveTo>
                    <a:pt x="313" y="0"/>
                  </a:moveTo>
                  <a:cubicBezTo>
                    <a:pt x="317" y="0"/>
                    <a:pt x="321" y="-1"/>
                    <a:pt x="325" y="-1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199"/>
                    <a:pt x="108" y="43199"/>
                    <a:pt x="0" y="43197"/>
                  </a:cubicBezTo>
                  <a:lnTo>
                    <a:pt x="325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B75B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pt-PT" sz="1500"/>
            </a:p>
          </p:txBody>
        </p:sp>
        <p:sp>
          <p:nvSpPr>
            <p:cNvPr id="8" name="AutoShape 6"/>
            <p:cNvSpPr>
              <a:spLocks noChangeArrowheads="1"/>
            </p:cNvSpPr>
            <p:nvPr/>
          </p:nvSpPr>
          <p:spPr bwMode="invGray">
            <a:xfrm>
              <a:off x="288" y="1941"/>
              <a:ext cx="4988" cy="102"/>
            </a:xfrm>
            <a:prstGeom prst="roundRect">
              <a:avLst>
                <a:gd name="adj" fmla="val 49995"/>
              </a:avLst>
            </a:prstGeom>
            <a:gradFill rotWithShape="0"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pt-PT" sz="1500"/>
            </a:p>
          </p:txBody>
        </p:sp>
      </p:grpSp>
      <p:sp>
        <p:nvSpPr>
          <p:cNvPr id="6151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085850"/>
            <a:ext cx="7772400" cy="85725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2400300"/>
            <a:ext cx="6400800" cy="1314450"/>
          </a:xfrm>
        </p:spPr>
        <p:txBody>
          <a:bodyPr/>
          <a:lstStyle>
            <a:lvl1pPr marL="0" indent="0" algn="ctr">
              <a:buFont typeface="Wingdings" charset="2"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DDEB5D-0E52-8A4D-BA87-BDCD0E2945EF}" type="datetime1">
              <a:rPr lang="en-US"/>
              <a:pPr>
                <a:defRPr/>
              </a:pPr>
              <a:t>9/29/23</a:t>
            </a:fld>
            <a:endParaRPr lang="en-GB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05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>
                <a:latin typeface="Arial" charset="0"/>
              </a:defRPr>
            </a:lvl1pPr>
          </a:lstStyle>
          <a:p>
            <a:pPr>
              <a:defRPr/>
            </a:pPr>
            <a:fld id="{210BFCC9-EFCC-FE44-9901-536C6EBCD1CB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405297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BR" dirty="0"/>
              <a:t>18 de </a:t>
            </a:r>
            <a:r>
              <a:rPr lang="pt-PT" dirty="0"/>
              <a:t>Novembro de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</a:t>
            </a:r>
            <a:r>
              <a:rPr lang="pt-PT" dirty="0" err="1"/>
              <a:t>finding</a:t>
            </a:r>
            <a:r>
              <a:rPr lang="pt-PT" dirty="0"/>
              <a:t> </a:t>
            </a:r>
            <a:r>
              <a:rPr lang="pt-PT" dirty="0" err="1"/>
              <a:t>particles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299177-9B1D-0747-9412-108D54491353}" type="slidenum">
              <a:rPr lang="en-GB" smtClean="0"/>
              <a:pPr>
                <a:defRPr/>
              </a:pPr>
              <a:t>‹nº›</a:t>
            </a:fld>
            <a:r>
              <a:rPr lang="pt-PT" b="0" dirty="0"/>
              <a:t>/48</a:t>
            </a: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119718852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395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42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897" indent="0">
              <a:buNone/>
              <a:defRPr sz="1350"/>
            </a:lvl2pPr>
            <a:lvl3pPr marL="685793" indent="0">
              <a:buNone/>
              <a:defRPr sz="1200"/>
            </a:lvl3pPr>
            <a:lvl4pPr marL="1028690" indent="0">
              <a:buNone/>
              <a:defRPr sz="1050"/>
            </a:lvl4pPr>
            <a:lvl5pPr marL="1371587" indent="0">
              <a:buNone/>
              <a:defRPr sz="1050"/>
            </a:lvl5pPr>
            <a:lvl6pPr marL="1714484" indent="0">
              <a:buNone/>
              <a:defRPr sz="1050"/>
            </a:lvl6pPr>
            <a:lvl7pPr marL="2057380" indent="0">
              <a:buNone/>
              <a:defRPr sz="1050"/>
            </a:lvl7pPr>
            <a:lvl8pPr marL="2400276" indent="0">
              <a:buNone/>
              <a:defRPr sz="1050"/>
            </a:lvl8pPr>
            <a:lvl9pPr marL="2743172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BR" dirty="0"/>
              <a:t>18 de </a:t>
            </a:r>
            <a:r>
              <a:rPr lang="pt-PT" dirty="0"/>
              <a:t>Novembro de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</a:t>
            </a:r>
            <a:r>
              <a:rPr lang="pt-PT" dirty="0" err="1"/>
              <a:t>finding</a:t>
            </a:r>
            <a:r>
              <a:rPr lang="pt-PT" dirty="0"/>
              <a:t> </a:t>
            </a:r>
            <a:r>
              <a:rPr lang="pt-PT" dirty="0" err="1"/>
              <a:t>particles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960984-145F-1A4E-8DA3-5FD64B53EBC0}" type="slidenum">
              <a:rPr lang="en-GB" smtClean="0"/>
              <a:pPr>
                <a:defRPr/>
              </a:pPr>
              <a:t>‹nº›</a:t>
            </a:fld>
            <a:r>
              <a:rPr lang="pt-PT" b="0" dirty="0"/>
              <a:t>/48</a:t>
            </a: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191204640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71550"/>
            <a:ext cx="3810000" cy="36576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971550"/>
            <a:ext cx="3810000" cy="36576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BR" dirty="0"/>
              <a:t>18 de </a:t>
            </a:r>
            <a:r>
              <a:rPr lang="pt-PT" dirty="0"/>
              <a:t>Novembro de 2014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</a:t>
            </a:r>
            <a:r>
              <a:rPr lang="pt-PT" dirty="0" err="1"/>
              <a:t>finding</a:t>
            </a:r>
            <a:r>
              <a:rPr lang="pt-PT" dirty="0"/>
              <a:t> </a:t>
            </a:r>
            <a:r>
              <a:rPr lang="pt-PT" dirty="0" err="1"/>
              <a:t>particles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115A5-DD2C-D947-B09F-FE0D9F16652D}" type="slidenum">
              <a:rPr lang="en-GB" smtClean="0"/>
              <a:pPr>
                <a:defRPr/>
              </a:pPr>
              <a:t>‹nº›</a:t>
            </a:fld>
            <a:r>
              <a:rPr lang="pt-PT" b="0" dirty="0"/>
              <a:t>/48</a:t>
            </a: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204062590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7" indent="0">
              <a:buNone/>
              <a:defRPr sz="1500" b="1"/>
            </a:lvl2pPr>
            <a:lvl3pPr marL="685793" indent="0">
              <a:buNone/>
              <a:defRPr sz="1350" b="1"/>
            </a:lvl3pPr>
            <a:lvl4pPr marL="1028690" indent="0">
              <a:buNone/>
              <a:defRPr sz="1200" b="1"/>
            </a:lvl4pPr>
            <a:lvl5pPr marL="1371587" indent="0">
              <a:buNone/>
              <a:defRPr sz="1200" b="1"/>
            </a:lvl5pPr>
            <a:lvl6pPr marL="1714484" indent="0">
              <a:buNone/>
              <a:defRPr sz="1200" b="1"/>
            </a:lvl6pPr>
            <a:lvl7pPr marL="2057380" indent="0">
              <a:buNone/>
              <a:defRPr sz="1200" b="1"/>
            </a:lvl7pPr>
            <a:lvl8pPr marL="2400276" indent="0">
              <a:buNone/>
              <a:defRPr sz="1200" b="1"/>
            </a:lvl8pPr>
            <a:lvl9pPr marL="274317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7" indent="0">
              <a:buNone/>
              <a:defRPr sz="1500" b="1"/>
            </a:lvl2pPr>
            <a:lvl3pPr marL="685793" indent="0">
              <a:buNone/>
              <a:defRPr sz="1350" b="1"/>
            </a:lvl3pPr>
            <a:lvl4pPr marL="1028690" indent="0">
              <a:buNone/>
              <a:defRPr sz="1200" b="1"/>
            </a:lvl4pPr>
            <a:lvl5pPr marL="1371587" indent="0">
              <a:buNone/>
              <a:defRPr sz="1200" b="1"/>
            </a:lvl5pPr>
            <a:lvl6pPr marL="1714484" indent="0">
              <a:buNone/>
              <a:defRPr sz="1200" b="1"/>
            </a:lvl6pPr>
            <a:lvl7pPr marL="2057380" indent="0">
              <a:buNone/>
              <a:defRPr sz="1200" b="1"/>
            </a:lvl7pPr>
            <a:lvl8pPr marL="2400276" indent="0">
              <a:buNone/>
              <a:defRPr sz="1200" b="1"/>
            </a:lvl8pPr>
            <a:lvl9pPr marL="274317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BR" dirty="0"/>
              <a:t>18 de </a:t>
            </a:r>
            <a:r>
              <a:rPr lang="pt-PT" dirty="0"/>
              <a:t>Novembro de 2014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</a:t>
            </a:r>
            <a:r>
              <a:rPr lang="pt-PT" dirty="0" err="1"/>
              <a:t>finding</a:t>
            </a:r>
            <a:r>
              <a:rPr lang="pt-PT" dirty="0"/>
              <a:t> </a:t>
            </a:r>
            <a:r>
              <a:rPr lang="pt-PT" dirty="0" err="1"/>
              <a:t>particles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A6AEF-98B6-3A4C-8176-79962BF8E7E7}" type="slidenum">
              <a:rPr lang="en-GB" smtClean="0"/>
              <a:pPr>
                <a:defRPr/>
              </a:pPr>
              <a:t>‹nº›</a:t>
            </a:fld>
            <a:r>
              <a:rPr lang="pt-PT" b="0" dirty="0"/>
              <a:t>/48</a:t>
            </a: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212239700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BR" dirty="0"/>
              <a:t>18 de </a:t>
            </a:r>
            <a:r>
              <a:rPr lang="pt-PT" dirty="0"/>
              <a:t>Novembro de 2014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</a:t>
            </a:r>
            <a:r>
              <a:rPr lang="pt-PT" dirty="0" err="1"/>
              <a:t>finding</a:t>
            </a:r>
            <a:r>
              <a:rPr lang="pt-PT" dirty="0"/>
              <a:t> </a:t>
            </a:r>
            <a:r>
              <a:rPr lang="pt-PT" dirty="0" err="1"/>
              <a:t>particles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FA517-F628-3A47-A2C5-9647A55D9AAB}" type="slidenum">
              <a:rPr lang="en-GB" smtClean="0"/>
              <a:pPr>
                <a:defRPr/>
              </a:pPr>
              <a:t>‹nº›</a:t>
            </a:fld>
            <a:r>
              <a:rPr lang="pt-PT" b="0" dirty="0"/>
              <a:t>/48</a:t>
            </a: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213560009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BR" dirty="0"/>
              <a:t>18 de </a:t>
            </a:r>
            <a:r>
              <a:rPr lang="pt-PT" dirty="0"/>
              <a:t>Novembro de 2014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</a:t>
            </a:r>
            <a:r>
              <a:rPr lang="pt-PT" dirty="0" err="1"/>
              <a:t>finding</a:t>
            </a:r>
            <a:r>
              <a:rPr lang="pt-PT" dirty="0"/>
              <a:t> </a:t>
            </a:r>
            <a:r>
              <a:rPr lang="pt-PT" dirty="0" err="1"/>
              <a:t>particles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89ADB-C442-1847-84B6-38E8BC10A25B}" type="slidenum">
              <a:rPr lang="en-GB" smtClean="0"/>
              <a:pPr>
                <a:defRPr/>
              </a:pPr>
              <a:t>‹nº›</a:t>
            </a:fld>
            <a:r>
              <a:rPr lang="pt-PT" b="0" dirty="0"/>
              <a:t>/48</a:t>
            </a: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367792577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9" y="204788"/>
            <a:ext cx="3008313" cy="871538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0500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9" y="1076328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897" indent="0">
              <a:buNone/>
              <a:defRPr sz="900"/>
            </a:lvl2pPr>
            <a:lvl3pPr marL="685793" indent="0">
              <a:buNone/>
              <a:defRPr sz="750"/>
            </a:lvl3pPr>
            <a:lvl4pPr marL="1028690" indent="0">
              <a:buNone/>
              <a:defRPr sz="675"/>
            </a:lvl4pPr>
            <a:lvl5pPr marL="1371587" indent="0">
              <a:buNone/>
              <a:defRPr sz="675"/>
            </a:lvl5pPr>
            <a:lvl6pPr marL="1714484" indent="0">
              <a:buNone/>
              <a:defRPr sz="675"/>
            </a:lvl6pPr>
            <a:lvl7pPr marL="2057380" indent="0">
              <a:buNone/>
              <a:defRPr sz="675"/>
            </a:lvl7pPr>
            <a:lvl8pPr marL="2400276" indent="0">
              <a:buNone/>
              <a:defRPr sz="675"/>
            </a:lvl8pPr>
            <a:lvl9pPr marL="274317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BR" dirty="0"/>
              <a:t>18 de </a:t>
            </a:r>
            <a:r>
              <a:rPr lang="pt-PT" dirty="0"/>
              <a:t>Novembro de 2014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</a:t>
            </a:r>
            <a:r>
              <a:rPr lang="pt-PT" dirty="0" err="1"/>
              <a:t>finding</a:t>
            </a:r>
            <a:r>
              <a:rPr lang="pt-PT" dirty="0"/>
              <a:t> </a:t>
            </a:r>
            <a:r>
              <a:rPr lang="pt-PT" dirty="0" err="1"/>
              <a:t>particles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21366-0524-0746-98F0-4F22E9F35947}" type="slidenum">
              <a:rPr lang="en-GB" smtClean="0"/>
              <a:pPr>
                <a:defRPr/>
              </a:pPr>
              <a:t>‹nº›</a:t>
            </a:fld>
            <a:r>
              <a:rPr lang="pt-PT" b="0" dirty="0"/>
              <a:t>/48</a:t>
            </a: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306479343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97" indent="0">
              <a:buNone/>
              <a:defRPr sz="2100"/>
            </a:lvl2pPr>
            <a:lvl3pPr marL="685793" indent="0">
              <a:buNone/>
              <a:defRPr sz="1800"/>
            </a:lvl3pPr>
            <a:lvl4pPr marL="1028690" indent="0">
              <a:buNone/>
              <a:defRPr sz="1500"/>
            </a:lvl4pPr>
            <a:lvl5pPr marL="1371587" indent="0">
              <a:buNone/>
              <a:defRPr sz="1500"/>
            </a:lvl5pPr>
            <a:lvl6pPr marL="1714484" indent="0">
              <a:buNone/>
              <a:defRPr sz="1500"/>
            </a:lvl6pPr>
            <a:lvl7pPr marL="2057380" indent="0">
              <a:buNone/>
              <a:defRPr sz="1500"/>
            </a:lvl7pPr>
            <a:lvl8pPr marL="2400276" indent="0">
              <a:buNone/>
              <a:defRPr sz="1500"/>
            </a:lvl8pPr>
            <a:lvl9pPr marL="2743172" indent="0">
              <a:buNone/>
              <a:defRPr sz="1500"/>
            </a:lvl9pPr>
          </a:lstStyle>
          <a:p>
            <a:pPr lvl="0"/>
            <a:endParaRPr lang="pt-P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897" indent="0">
              <a:buNone/>
              <a:defRPr sz="900"/>
            </a:lvl2pPr>
            <a:lvl3pPr marL="685793" indent="0">
              <a:buNone/>
              <a:defRPr sz="750"/>
            </a:lvl3pPr>
            <a:lvl4pPr marL="1028690" indent="0">
              <a:buNone/>
              <a:defRPr sz="675"/>
            </a:lvl4pPr>
            <a:lvl5pPr marL="1371587" indent="0">
              <a:buNone/>
              <a:defRPr sz="675"/>
            </a:lvl5pPr>
            <a:lvl6pPr marL="1714484" indent="0">
              <a:buNone/>
              <a:defRPr sz="675"/>
            </a:lvl6pPr>
            <a:lvl7pPr marL="2057380" indent="0">
              <a:buNone/>
              <a:defRPr sz="675"/>
            </a:lvl7pPr>
            <a:lvl8pPr marL="2400276" indent="0">
              <a:buNone/>
              <a:defRPr sz="675"/>
            </a:lvl8pPr>
            <a:lvl9pPr marL="274317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BR" dirty="0"/>
              <a:t>18 de </a:t>
            </a:r>
            <a:r>
              <a:rPr lang="pt-PT" dirty="0"/>
              <a:t>Novembro de 2014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</a:t>
            </a:r>
            <a:r>
              <a:rPr lang="pt-PT" dirty="0" err="1"/>
              <a:t>finding</a:t>
            </a:r>
            <a:r>
              <a:rPr lang="pt-PT" dirty="0"/>
              <a:t> </a:t>
            </a:r>
            <a:r>
              <a:rPr lang="pt-PT" dirty="0" err="1"/>
              <a:t>particles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16414-E8AE-C040-B479-1008E998E00C}" type="slidenum">
              <a:rPr lang="en-GB" smtClean="0"/>
              <a:pPr>
                <a:defRPr/>
              </a:pPr>
              <a:t>‹nº›</a:t>
            </a:fld>
            <a:r>
              <a:rPr lang="pt-PT" b="0" dirty="0"/>
              <a:t>/48</a:t>
            </a: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233920141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BR" dirty="0"/>
              <a:t>18 de </a:t>
            </a:r>
            <a:r>
              <a:rPr lang="pt-PT" dirty="0"/>
              <a:t>Novembro de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</a:t>
            </a:r>
            <a:r>
              <a:rPr lang="pt-PT" dirty="0" err="1"/>
              <a:t>finding</a:t>
            </a:r>
            <a:r>
              <a:rPr lang="pt-PT" dirty="0"/>
              <a:t> </a:t>
            </a:r>
            <a:r>
              <a:rPr lang="pt-PT" dirty="0" err="1"/>
              <a:t>particles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DF31F6-E376-E84C-B7B5-DC9563BB8EA8}" type="slidenum">
              <a:rPr lang="en-GB" smtClean="0"/>
              <a:pPr>
                <a:defRPr/>
              </a:pPr>
              <a:t>‹nº›</a:t>
            </a:fld>
            <a:r>
              <a:rPr lang="pt-PT" b="0" dirty="0"/>
              <a:t>/48</a:t>
            </a: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327652609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71450"/>
            <a:ext cx="1943100" cy="4457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1" y="171450"/>
            <a:ext cx="5676900" cy="4457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BR" dirty="0"/>
              <a:t>18 de </a:t>
            </a:r>
            <a:r>
              <a:rPr lang="pt-PT" dirty="0"/>
              <a:t>Novembro de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</a:t>
            </a:r>
            <a:r>
              <a:rPr lang="pt-PT" dirty="0" err="1"/>
              <a:t>finding</a:t>
            </a:r>
            <a:r>
              <a:rPr lang="pt-PT" dirty="0"/>
              <a:t> </a:t>
            </a:r>
            <a:r>
              <a:rPr lang="pt-PT" dirty="0" err="1"/>
              <a:t>particles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F834E-35DA-3B44-86D4-48BDF1B44654}" type="slidenum">
              <a:rPr lang="en-GB" smtClean="0"/>
              <a:pPr>
                <a:defRPr/>
              </a:pPr>
              <a:t>‹nº›</a:t>
            </a:fld>
            <a:r>
              <a:rPr lang="pt-PT" b="0" dirty="0"/>
              <a:t>/48</a:t>
            </a: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236594352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"/>
            <a:ext cx="7772400" cy="5143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71550"/>
            <a:ext cx="3810000" cy="3657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1" y="971550"/>
            <a:ext cx="3810000" cy="3657600"/>
          </a:xfrm>
        </p:spPr>
        <p:txBody>
          <a:bodyPr/>
          <a:lstStyle/>
          <a:p>
            <a:pPr lvl="0"/>
            <a:endParaRPr lang="pt-PT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BR" dirty="0"/>
              <a:t>18 de </a:t>
            </a:r>
            <a:r>
              <a:rPr lang="pt-PT" dirty="0"/>
              <a:t>Novembro de 2014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</a:t>
            </a:r>
            <a:r>
              <a:rPr lang="pt-PT" dirty="0" err="1"/>
              <a:t>finding</a:t>
            </a:r>
            <a:r>
              <a:rPr lang="pt-PT" dirty="0"/>
              <a:t> </a:t>
            </a:r>
            <a:r>
              <a:rPr lang="pt-PT" dirty="0" err="1"/>
              <a:t>particles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A79800-6F0B-5643-8D13-11A991EE83E3}" type="slidenum">
              <a:rPr lang="en-GB" smtClean="0"/>
              <a:pPr>
                <a:defRPr/>
              </a:pPr>
              <a:t>‹nº›</a:t>
            </a:fld>
            <a:r>
              <a:rPr lang="pt-PT" b="0" dirty="0"/>
              <a:t>/48</a:t>
            </a: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53362278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042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486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826A9507-D9C6-BC4B-A67F-7F7AB4A2EE88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9/29/23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486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486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64395" y="438150"/>
            <a:ext cx="5370490" cy="62865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2700" b="1">
                <a:solidFill>
                  <a:srgbClr val="FF3300"/>
                </a:solidFill>
                <a:latin typeface="Arial"/>
              </a:rPr>
              <a:t>It’s collaborative!</a:t>
            </a:r>
            <a:endParaRPr lang="en-US" sz="2700" b="1" dirty="0">
              <a:solidFill>
                <a:srgbClr val="FF3300"/>
              </a:solidFill>
              <a:latin typeface="Arial"/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7800" y="1247549"/>
            <a:ext cx="8778550" cy="3505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ontent Placeholder 14" descr="cernflags2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01742" y="223"/>
            <a:ext cx="3742267" cy="237293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 bwMode="auto">
          <a:xfrm>
            <a:off x="4795284" y="4011355"/>
            <a:ext cx="3508744" cy="199361"/>
          </a:xfrm>
          <a:prstGeom prst="rect">
            <a:avLst/>
          </a:prstGeom>
          <a:solidFill>
            <a:srgbClr val="FF0000">
              <a:alpha val="1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r" eaLnBrk="1" hangingPunct="1"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-65" charset="2"/>
              <a:buNone/>
            </a:pPr>
            <a:endParaRPr lang="en-US" sz="1800">
              <a:solidFill>
                <a:srgbClr val="000000"/>
              </a:solidFill>
              <a:latin typeface="Arial" pitchFamily="-65" charset="0"/>
            </a:endParaRPr>
          </a:p>
        </p:txBody>
      </p:sp>
      <p:sp>
        <p:nvSpPr>
          <p:cNvPr id="11" name="Rectangle 10"/>
          <p:cNvSpPr/>
          <p:nvPr userDrawn="1"/>
        </p:nvSpPr>
        <p:spPr bwMode="auto">
          <a:xfrm>
            <a:off x="184303" y="4245271"/>
            <a:ext cx="985283" cy="199361"/>
          </a:xfrm>
          <a:prstGeom prst="rect">
            <a:avLst/>
          </a:prstGeom>
          <a:solidFill>
            <a:srgbClr val="FF0000">
              <a:alpha val="1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r" eaLnBrk="1" hangingPunct="1"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-65" charset="2"/>
              <a:buNone/>
            </a:pPr>
            <a:endParaRPr lang="en-US" sz="1800">
              <a:solidFill>
                <a:srgbClr val="000000"/>
              </a:solidFill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851599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5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486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918FC18C-FDBB-7343-8346-F9919FF5C102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9/29/23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486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486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0444814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398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486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A9D89212-A9A7-D74A-8FA7-53AEE72EAA38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9/29/23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486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486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7537780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5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5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486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FC9E3A98-D86B-7545-ACBB-1CD067F2E9AB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9/29/23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486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486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8369017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8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151338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486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6E959624-A626-AB40-B90B-970A88F22EB0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9/29/23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486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486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338102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486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5637B97E-6E8D-A544-AA60-AEFD0BF6C207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9/29/23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486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486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630745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486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36792742-E452-C74F-8200-F33867EBFC4E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9/29/23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486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486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9409418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9" y="205009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05011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9" y="1076328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486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65BB38FC-5DEF-E54C-BE60-D0A6C6B3B351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9/29/23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486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486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088728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673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726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486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0BAD0D7-341B-BE43-A762-08CA2F3F45E7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9/29/23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486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486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9778661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5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486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A11B4600-AF7D-8C42-8D16-D85FD0F7F3C4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9/29/23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486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486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4647303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202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202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486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851261E1-5D58-5840-97F4-805564ACCDFD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9/29/23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486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486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5794914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28650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tx1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8510954" y="4915124"/>
            <a:ext cx="633046" cy="22864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67CFF582-18F9-4FBC-B2DF-FBD4F0781B4B}" type="slidenum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‹nº›</a:t>
            </a:fld>
            <a:endParaRPr lang="en-US" sz="135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216116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28650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tx1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457200" y="742950"/>
            <a:ext cx="8534400" cy="42862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00"/>
            </a:lvl1pPr>
            <a:lvl2pPr>
              <a:defRPr sz="1800">
                <a:solidFill>
                  <a:srgbClr val="800000"/>
                </a:solidFill>
              </a:defRPr>
            </a:lvl2pPr>
            <a:lvl3pPr>
              <a:defRPr sz="1500">
                <a:solidFill>
                  <a:srgbClr val="00261C"/>
                </a:solidFill>
              </a:defRPr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8510954" y="4915124"/>
            <a:ext cx="633046" cy="22864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C0B58E61-943F-44E3-8C5A-44B723E928E0}" type="slidenum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‹nº›</a:t>
            </a:fld>
            <a:endParaRPr lang="en-US" sz="135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249652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07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523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826A9507-D9C6-BC4B-A67F-7F7AB4A2EE88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9/29/23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523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52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64395" y="438150"/>
            <a:ext cx="5370490" cy="62865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2700" b="1" dirty="0">
                <a:solidFill>
                  <a:srgbClr val="FF3300"/>
                </a:solidFill>
                <a:latin typeface="Arial"/>
              </a:rPr>
              <a:t>It’s collaborative!</a:t>
            </a:r>
          </a:p>
        </p:txBody>
      </p:sp>
      <p:pic>
        <p:nvPicPr>
          <p:cNvPr id="8" name="Picture 5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7800" y="1247549"/>
            <a:ext cx="8778550" cy="3505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ontent Placeholder 14" descr="cernflags2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01742" y="219"/>
            <a:ext cx="3742267" cy="237293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 bwMode="auto">
          <a:xfrm>
            <a:off x="4795284" y="4011351"/>
            <a:ext cx="3508744" cy="199361"/>
          </a:xfrm>
          <a:prstGeom prst="rect">
            <a:avLst/>
          </a:prstGeom>
          <a:solidFill>
            <a:srgbClr val="FF0000">
              <a:alpha val="1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r" eaLnBrk="1" hangingPunct="1"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-65" charset="2"/>
              <a:buNone/>
            </a:pPr>
            <a:endParaRPr lang="en-US" sz="1800" dirty="0">
              <a:solidFill>
                <a:srgbClr val="000000"/>
              </a:solidFill>
              <a:latin typeface="Arial" pitchFamily="-65" charset="0"/>
            </a:endParaRPr>
          </a:p>
        </p:txBody>
      </p:sp>
      <p:sp>
        <p:nvSpPr>
          <p:cNvPr id="11" name="Rectangle 10"/>
          <p:cNvSpPr/>
          <p:nvPr userDrawn="1"/>
        </p:nvSpPr>
        <p:spPr bwMode="auto">
          <a:xfrm>
            <a:off x="184303" y="4245267"/>
            <a:ext cx="985283" cy="199361"/>
          </a:xfrm>
          <a:prstGeom prst="rect">
            <a:avLst/>
          </a:prstGeom>
          <a:solidFill>
            <a:srgbClr val="FF0000">
              <a:alpha val="1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r" eaLnBrk="1" hangingPunct="1"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-65" charset="2"/>
              <a:buNone/>
            </a:pPr>
            <a:endParaRPr lang="en-US" sz="1800" dirty="0">
              <a:solidFill>
                <a:srgbClr val="000000"/>
              </a:solidFill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144016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5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523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918FC18C-FDBB-7343-8346-F9919FF5C102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9/29/23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523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52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495813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43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523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A9D89212-A9A7-D74A-8FA7-53AEE72EAA38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9/29/23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523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52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4927269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5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5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523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FC9E3A98-D86B-7545-ACBB-1CD067F2E9AB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9/29/23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523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52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4141144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8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2" y="1151338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2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523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6E959624-A626-AB40-B90B-970A88F22EB0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9/29/23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523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52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4064587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523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5637B97E-6E8D-A544-AA60-AEFD0BF6C207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9/29/23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523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52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8171812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523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36792742-E452-C74F-8200-F33867EBFC4E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9/29/23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523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52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9533065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9" y="205005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05049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9" y="1076328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523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65BB38FC-5DEF-E54C-BE60-D0A6C6B3B351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9/29/23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523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52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0183025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668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722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523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0BAD0D7-341B-BE43-A762-08CA2F3F45E7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9/29/23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523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52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6622681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5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523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A11B4600-AF7D-8C42-8D16-D85FD0F7F3C4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9/29/23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523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52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8065676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23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23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523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851261E1-5D58-5840-97F4-805564ACCDFD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9/29/23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523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523"/>
            <a:ext cx="2133600" cy="273844"/>
          </a:xfrm>
          <a:prstGeom prst="rect">
            <a:avLst/>
          </a:prstGeom>
        </p:spPr>
        <p:txBody>
          <a:bodyPr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205635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28650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tx1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8510954" y="4915161"/>
            <a:ext cx="633046" cy="22864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67CFF582-18F9-4FBC-B2DF-FBD4F0781B4B}" type="slidenum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‹nº›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57668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28650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tx1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457200" y="742950"/>
            <a:ext cx="8534400" cy="42862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00"/>
            </a:lvl1pPr>
            <a:lvl2pPr>
              <a:defRPr sz="1800">
                <a:solidFill>
                  <a:srgbClr val="800000"/>
                </a:solidFill>
              </a:defRPr>
            </a:lvl2pPr>
            <a:lvl3pPr>
              <a:defRPr sz="1500">
                <a:solidFill>
                  <a:srgbClr val="00261C"/>
                </a:solidFill>
              </a:defRPr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8510954" y="4915161"/>
            <a:ext cx="633046" cy="22864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C0B58E61-943F-44E3-8C5A-44B723E928E0}" type="slidenum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‹nº›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298635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3" y="742950"/>
            <a:ext cx="4273062" cy="4171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00">
                <a:solidFill>
                  <a:schemeClr val="bg1"/>
                </a:solidFill>
              </a:defRPr>
            </a:lvl1pPr>
            <a:lvl2pPr>
              <a:defRPr sz="1800">
                <a:solidFill>
                  <a:srgbClr val="800000"/>
                </a:solidFill>
              </a:defRPr>
            </a:lvl2pPr>
            <a:lvl3pPr>
              <a:defRPr sz="1500">
                <a:solidFill>
                  <a:schemeClr val="bg1"/>
                </a:solidFill>
              </a:defRPr>
            </a:lvl3pPr>
            <a:lvl4pPr>
              <a:defRPr sz="1500">
                <a:solidFill>
                  <a:srgbClr val="000090"/>
                </a:solidFill>
              </a:defRPr>
            </a:lvl4pPr>
            <a:lvl5pPr>
              <a:defRPr sz="135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8181" y="4890455"/>
            <a:ext cx="609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1AD93096-5B34-4342-9326-69289CEAE4C2}" type="slidenum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Title Placeholder 28"/>
          <p:cNvSpPr>
            <a:spLocks noGrp="1"/>
          </p:cNvSpPr>
          <p:nvPr>
            <p:ph type="title"/>
          </p:nvPr>
        </p:nvSpPr>
        <p:spPr>
          <a:xfrm>
            <a:off x="838200" y="0"/>
            <a:ext cx="7620000" cy="685800"/>
          </a:xfrm>
          <a:prstGeom prst="rect">
            <a:avLst/>
          </a:prstGeom>
        </p:spPr>
        <p:txBody>
          <a:bodyPr vert="horz" lIns="91407" tIns="45704" rIns="91407" bIns="45704" rtlCol="0" anchor="ctr">
            <a:normAutofit/>
          </a:bodyPr>
          <a:lstStyle>
            <a:lvl1pPr>
              <a:defRPr sz="3300">
                <a:solidFill>
                  <a:srgbClr val="0D0D0D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3"/>
          </p:nvPr>
        </p:nvSpPr>
        <p:spPr>
          <a:xfrm>
            <a:off x="4572003" y="742950"/>
            <a:ext cx="4273062" cy="41719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00">
                <a:solidFill>
                  <a:schemeClr val="bg1"/>
                </a:solidFill>
              </a:defRPr>
            </a:lvl1pPr>
            <a:lvl2pPr>
              <a:defRPr sz="1800">
                <a:solidFill>
                  <a:srgbClr val="800000"/>
                </a:solidFill>
              </a:defRPr>
            </a:lvl2pPr>
            <a:lvl3pPr>
              <a:defRPr sz="1500">
                <a:solidFill>
                  <a:schemeClr val="bg1"/>
                </a:solidFill>
              </a:defRPr>
            </a:lvl3pPr>
            <a:lvl4pPr>
              <a:defRPr sz="1500">
                <a:solidFill>
                  <a:srgbClr val="000090"/>
                </a:solidFill>
              </a:defRPr>
            </a:lvl4pPr>
            <a:lvl5pPr>
              <a:defRPr sz="135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3594251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42950"/>
            <a:ext cx="8686800" cy="32004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rgbClr val="800000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rgbClr val="00009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8181" y="4890455"/>
            <a:ext cx="609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1AD93096-5B34-4342-9326-69289CEAE4C2}" type="slidenum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Title Placeholder 28"/>
          <p:cNvSpPr>
            <a:spLocks noGrp="1"/>
          </p:cNvSpPr>
          <p:nvPr>
            <p:ph type="title"/>
          </p:nvPr>
        </p:nvSpPr>
        <p:spPr>
          <a:xfrm>
            <a:off x="838200" y="0"/>
            <a:ext cx="7620000" cy="685800"/>
          </a:xfrm>
          <a:prstGeom prst="rect">
            <a:avLst/>
          </a:prstGeom>
        </p:spPr>
        <p:txBody>
          <a:bodyPr vert="horz" lIns="91407" tIns="45704" rIns="91407" bIns="45704" rtlCol="0" anchor="ctr">
            <a:normAutofit/>
          </a:bodyPr>
          <a:lstStyle>
            <a:lvl1pPr>
              <a:defRPr sz="3300">
                <a:solidFill>
                  <a:srgbClr val="0D0D0D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211015" y="4057650"/>
            <a:ext cx="8686800" cy="10858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100">
                <a:solidFill>
                  <a:schemeClr val="bg1"/>
                </a:solidFill>
              </a:defRPr>
            </a:lvl1pPr>
            <a:lvl2pPr>
              <a:defRPr sz="1800">
                <a:solidFill>
                  <a:srgbClr val="800000"/>
                </a:solidFill>
              </a:defRPr>
            </a:lvl2pPr>
            <a:lvl3pPr>
              <a:defRPr sz="1500">
                <a:solidFill>
                  <a:schemeClr val="bg1"/>
                </a:solidFill>
              </a:defRPr>
            </a:lvl3pPr>
            <a:lvl4pPr>
              <a:defRPr sz="1500">
                <a:solidFill>
                  <a:srgbClr val="000090"/>
                </a:solidFill>
              </a:defRPr>
            </a:lvl4pPr>
            <a:lvl5pPr>
              <a:defRPr sz="135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8258792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356" y="88055"/>
            <a:ext cx="8527439" cy="56509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821952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821952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812881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EAF8F628-A384-5246-9255-783E8727CE7A}" type="slidenum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14357" y="1152074"/>
            <a:ext cx="3253915" cy="348303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883091" y="3028951"/>
            <a:ext cx="4958593" cy="1688193"/>
          </a:xfrm>
          <a:prstGeom prst="rect">
            <a:avLst/>
          </a:prstGeom>
        </p:spPr>
        <p:txBody>
          <a:bodyPr/>
          <a:lstStyle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3883091" y="1152333"/>
            <a:ext cx="4958593" cy="1705429"/>
          </a:xfrm>
          <a:prstGeom prst="rect">
            <a:avLst/>
          </a:prstGeom>
        </p:spPr>
        <p:txBody>
          <a:bodyPr/>
          <a:lstStyle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8665950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28650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8538181" y="4890455"/>
            <a:ext cx="609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67CFF582-18F9-4FBC-B2DF-FBD4F0781B4B}" type="slidenum">
              <a:rPr lang="en-US" sz="1350" smtClean="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‹nº›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979933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8049"/>
            <a:ext cx="7772400" cy="1102519"/>
          </a:xfrm>
          <a:prstGeom prst="rect">
            <a:avLst/>
          </a:prstGeom>
        </p:spPr>
        <p:txBody>
          <a:bodyPr lIns="91436" tIns="45716" rIns="91436" bIns="45716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 lIns="91436" tIns="45716" rIns="91436" bIns="45716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3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0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476748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826A9507-D9C6-BC4B-A67F-7F7AB4A2EE88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9/29/23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5" y="4767488"/>
            <a:ext cx="2895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48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64395" y="438150"/>
            <a:ext cx="5370490" cy="628650"/>
          </a:xfrm>
          <a:prstGeom prst="rect">
            <a:avLst/>
          </a:prstGeom>
        </p:spPr>
        <p:txBody>
          <a:bodyPr lIns="68577" tIns="34287" rIns="68577" bIns="34287"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2700" b="1" dirty="0">
                <a:solidFill>
                  <a:srgbClr val="FF3300"/>
                </a:solidFill>
                <a:latin typeface="Arial"/>
              </a:rPr>
              <a:t>It’s collaborative!</a:t>
            </a:r>
          </a:p>
        </p:txBody>
      </p:sp>
      <p:pic>
        <p:nvPicPr>
          <p:cNvPr id="8" name="Picture 5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7800" y="1247548"/>
            <a:ext cx="8778550" cy="3505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ontent Placeholder 14" descr="cernflags2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01742" y="1"/>
            <a:ext cx="3742267" cy="237293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 bwMode="auto">
          <a:xfrm>
            <a:off x="4795284" y="4011134"/>
            <a:ext cx="3508744" cy="199361"/>
          </a:xfrm>
          <a:prstGeom prst="rect">
            <a:avLst/>
          </a:prstGeom>
          <a:solidFill>
            <a:srgbClr val="FF0000">
              <a:alpha val="1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77" tIns="34287" rIns="68577" bIns="34287" numCol="1" rtlCol="0" anchor="t" anchorCtr="0" compatLnSpc="1">
            <a:prstTxWarp prst="textNoShape">
              <a:avLst/>
            </a:prstTxWarp>
          </a:bodyPr>
          <a:lstStyle/>
          <a:p>
            <a:pPr algn="r" defTabSz="685753" eaLnBrk="1" hangingPunct="1"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-65" charset="2"/>
              <a:buNone/>
            </a:pPr>
            <a:endParaRPr lang="en-US" sz="1800" dirty="0">
              <a:solidFill>
                <a:srgbClr val="000000"/>
              </a:solidFill>
              <a:latin typeface="Arial" pitchFamily="-65" charset="0"/>
            </a:endParaRPr>
          </a:p>
        </p:txBody>
      </p:sp>
      <p:sp>
        <p:nvSpPr>
          <p:cNvPr id="11" name="Rectangle 10"/>
          <p:cNvSpPr/>
          <p:nvPr userDrawn="1"/>
        </p:nvSpPr>
        <p:spPr bwMode="auto">
          <a:xfrm>
            <a:off x="184316" y="4245049"/>
            <a:ext cx="985283" cy="199361"/>
          </a:xfrm>
          <a:prstGeom prst="rect">
            <a:avLst/>
          </a:prstGeom>
          <a:solidFill>
            <a:srgbClr val="FF0000">
              <a:alpha val="1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77" tIns="34287" rIns="68577" bIns="34287" numCol="1" rtlCol="0" anchor="t" anchorCtr="0" compatLnSpc="1">
            <a:prstTxWarp prst="textNoShape">
              <a:avLst/>
            </a:prstTxWarp>
          </a:bodyPr>
          <a:lstStyle/>
          <a:p>
            <a:pPr algn="r" defTabSz="685753" eaLnBrk="1" hangingPunct="1"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-65" charset="2"/>
              <a:buNone/>
            </a:pPr>
            <a:endParaRPr lang="en-US" sz="1800" dirty="0">
              <a:solidFill>
                <a:srgbClr val="000000"/>
              </a:solidFill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3874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lIns="91436" tIns="45716" rIns="91436" bIns="45716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5"/>
            <a:ext cx="8229600" cy="3394472"/>
          </a:xfrm>
          <a:prstGeom prst="rect">
            <a:avLst/>
          </a:prstGeom>
        </p:spPr>
        <p:txBody>
          <a:bodyPr lIns="91436" tIns="45716" rIns="91436" bIns="45716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476748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918FC18C-FDBB-7343-8346-F9919FF5C102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9/29/23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5" y="4767488"/>
            <a:ext cx="2895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48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6326799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406"/>
            <a:ext cx="7772400" cy="1021556"/>
          </a:xfrm>
          <a:prstGeom prst="rect">
            <a:avLst/>
          </a:prstGeom>
        </p:spPr>
        <p:txBody>
          <a:bodyPr lIns="91436" tIns="45716" rIns="91436" bIns="45716" anchor="t"/>
          <a:lstStyle>
            <a:lvl1pPr algn="l">
              <a:defRPr sz="3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42"/>
            <a:ext cx="7772400" cy="1125140"/>
          </a:xfrm>
          <a:prstGeom prst="rect">
            <a:avLst/>
          </a:prstGeom>
        </p:spPr>
        <p:txBody>
          <a:bodyPr lIns="91436" tIns="45716" rIns="91436" bIns="45716"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77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5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3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0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38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25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00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476748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A9D89212-A9A7-D74A-8FA7-53AEE72EAA38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9/29/23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5" y="4767488"/>
            <a:ext cx="2895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48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07698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lIns="91436" tIns="45716" rIns="91436" bIns="45716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5"/>
            <a:ext cx="4038600" cy="3394472"/>
          </a:xfrm>
          <a:prstGeom prst="rect">
            <a:avLst/>
          </a:prstGeom>
        </p:spPr>
        <p:txBody>
          <a:bodyPr lIns="91436" tIns="45716" rIns="91436" bIns="45716"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200155"/>
            <a:ext cx="4038600" cy="3394472"/>
          </a:xfrm>
          <a:prstGeom prst="rect">
            <a:avLst/>
          </a:prstGeom>
        </p:spPr>
        <p:txBody>
          <a:bodyPr lIns="91436" tIns="45716" rIns="91436" bIns="45716"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2" y="476748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FC9E3A98-D86B-7545-ACBB-1CD067F2E9AB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9/29/23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5" y="4767488"/>
            <a:ext cx="2895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48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0135887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lIns="91436" tIns="45716" rIns="91436" bIns="45716"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lIns="91436" tIns="45716" rIns="91436" bIns="45716" anchor="b"/>
          <a:lstStyle>
            <a:lvl1pPr marL="0" indent="0">
              <a:buNone/>
              <a:defRPr sz="1800" b="1"/>
            </a:lvl1pPr>
            <a:lvl2pPr marL="342877" indent="0">
              <a:buNone/>
              <a:defRPr sz="1500" b="1"/>
            </a:lvl2pPr>
            <a:lvl3pPr marL="685753" indent="0">
              <a:buNone/>
              <a:defRPr sz="1350" b="1"/>
            </a:lvl3pPr>
            <a:lvl4pPr marL="1028630" indent="0">
              <a:buNone/>
              <a:defRPr sz="1200" b="1"/>
            </a:lvl4pPr>
            <a:lvl5pPr marL="1371506" indent="0">
              <a:buNone/>
              <a:defRPr sz="1200" b="1"/>
            </a:lvl5pPr>
            <a:lvl6pPr marL="1714382" indent="0">
              <a:buNone/>
              <a:defRPr sz="1200" b="1"/>
            </a:lvl6pPr>
            <a:lvl7pPr marL="2057258" indent="0">
              <a:buNone/>
              <a:defRPr sz="1200" b="1"/>
            </a:lvl7pPr>
            <a:lvl8pPr marL="2400132" indent="0">
              <a:buNone/>
              <a:defRPr sz="1200" b="1"/>
            </a:lvl8pPr>
            <a:lvl9pPr marL="2743008" indent="0">
              <a:buNone/>
              <a:defRPr sz="12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 lIns="91436" tIns="45716" rIns="91436" bIns="45716"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151335"/>
            <a:ext cx="4041775" cy="479822"/>
          </a:xfrm>
          <a:prstGeom prst="rect">
            <a:avLst/>
          </a:prstGeom>
        </p:spPr>
        <p:txBody>
          <a:bodyPr lIns="91436" tIns="45716" rIns="91436" bIns="45716" anchor="b"/>
          <a:lstStyle>
            <a:lvl1pPr marL="0" indent="0">
              <a:buNone/>
              <a:defRPr sz="1800" b="1"/>
            </a:lvl1pPr>
            <a:lvl2pPr marL="342877" indent="0">
              <a:buNone/>
              <a:defRPr sz="1500" b="1"/>
            </a:lvl2pPr>
            <a:lvl3pPr marL="685753" indent="0">
              <a:buNone/>
              <a:defRPr sz="1350" b="1"/>
            </a:lvl3pPr>
            <a:lvl4pPr marL="1028630" indent="0">
              <a:buNone/>
              <a:defRPr sz="1200" b="1"/>
            </a:lvl4pPr>
            <a:lvl5pPr marL="1371506" indent="0">
              <a:buNone/>
              <a:defRPr sz="1200" b="1"/>
            </a:lvl5pPr>
            <a:lvl6pPr marL="1714382" indent="0">
              <a:buNone/>
              <a:defRPr sz="1200" b="1"/>
            </a:lvl6pPr>
            <a:lvl7pPr marL="2057258" indent="0">
              <a:buNone/>
              <a:defRPr sz="1200" b="1"/>
            </a:lvl7pPr>
            <a:lvl8pPr marL="2400132" indent="0">
              <a:buNone/>
              <a:defRPr sz="1200" b="1"/>
            </a:lvl8pPr>
            <a:lvl9pPr marL="2743008" indent="0">
              <a:buNone/>
              <a:defRPr sz="12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1631156"/>
            <a:ext cx="4041775" cy="2963466"/>
          </a:xfrm>
          <a:prstGeom prst="rect">
            <a:avLst/>
          </a:prstGeom>
        </p:spPr>
        <p:txBody>
          <a:bodyPr lIns="91436" tIns="45716" rIns="91436" bIns="45716"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2" y="476748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6E959624-A626-AB40-B90B-970A88F22EB0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9/29/23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5" y="4767488"/>
            <a:ext cx="2895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48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46558674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lIns="91436" tIns="45716" rIns="91436" bIns="45716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2" y="476748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5637B97E-6E8D-A544-AA60-AEFD0BF6C207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9/29/23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5" y="4767488"/>
            <a:ext cx="2895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48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1603865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2" y="476748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36792742-E452-C74F-8200-F33867EBFC4E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9/29/23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5" y="4767488"/>
            <a:ext cx="2895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48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1458955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9" y="204790"/>
            <a:ext cx="3008313" cy="871538"/>
          </a:xfrm>
          <a:prstGeom prst="rect">
            <a:avLst/>
          </a:prstGeom>
        </p:spPr>
        <p:txBody>
          <a:bodyPr lIns="91436" tIns="45716" rIns="91436" bIns="45716" anchor="b"/>
          <a:lstStyle>
            <a:lvl1pPr algn="l">
              <a:defRPr sz="15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05018"/>
            <a:ext cx="5111750" cy="4389835"/>
          </a:xfrm>
          <a:prstGeom prst="rect">
            <a:avLst/>
          </a:prstGeom>
        </p:spPr>
        <p:txBody>
          <a:bodyPr lIns="91436" tIns="45716" rIns="91436" bIns="45716"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9" y="1076335"/>
            <a:ext cx="3008313" cy="3518297"/>
          </a:xfrm>
          <a:prstGeom prst="rect">
            <a:avLst/>
          </a:prstGeom>
        </p:spPr>
        <p:txBody>
          <a:bodyPr lIns="91436" tIns="45716" rIns="91436" bIns="45716"/>
          <a:lstStyle>
            <a:lvl1pPr marL="0" indent="0">
              <a:buNone/>
              <a:defRPr sz="1050"/>
            </a:lvl1pPr>
            <a:lvl2pPr marL="342877" indent="0">
              <a:buNone/>
              <a:defRPr sz="900"/>
            </a:lvl2pPr>
            <a:lvl3pPr marL="685753" indent="0">
              <a:buNone/>
              <a:defRPr sz="750"/>
            </a:lvl3pPr>
            <a:lvl4pPr marL="1028630" indent="0">
              <a:buNone/>
              <a:defRPr sz="675"/>
            </a:lvl4pPr>
            <a:lvl5pPr marL="1371506" indent="0">
              <a:buNone/>
              <a:defRPr sz="675"/>
            </a:lvl5pPr>
            <a:lvl6pPr marL="1714382" indent="0">
              <a:buNone/>
              <a:defRPr sz="675"/>
            </a:lvl6pPr>
            <a:lvl7pPr marL="2057258" indent="0">
              <a:buNone/>
              <a:defRPr sz="675"/>
            </a:lvl7pPr>
            <a:lvl8pPr marL="2400132" indent="0">
              <a:buNone/>
              <a:defRPr sz="675"/>
            </a:lvl8pPr>
            <a:lvl9pPr marL="2743008" indent="0">
              <a:buNone/>
              <a:defRPr sz="675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2" y="476748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65BB38FC-5DEF-E54C-BE60-D0A6C6B3B351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9/29/23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5" y="4767488"/>
            <a:ext cx="2895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48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559560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  <a:prstGeom prst="rect">
            <a:avLst/>
          </a:prstGeom>
        </p:spPr>
        <p:txBody>
          <a:bodyPr lIns="91436" tIns="45716" rIns="91436" bIns="45716" anchor="b"/>
          <a:lstStyle>
            <a:lvl1pPr algn="l">
              <a:defRPr sz="15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 lIns="91436" tIns="45716" rIns="91436" bIns="45716"/>
          <a:lstStyle>
            <a:lvl1pPr marL="0" indent="0">
              <a:buNone/>
              <a:defRPr sz="2400"/>
            </a:lvl1pPr>
            <a:lvl2pPr marL="342877" indent="0">
              <a:buNone/>
              <a:defRPr sz="2100"/>
            </a:lvl2pPr>
            <a:lvl3pPr marL="685753" indent="0">
              <a:buNone/>
              <a:defRPr sz="1800"/>
            </a:lvl3pPr>
            <a:lvl4pPr marL="1028630" indent="0">
              <a:buNone/>
              <a:defRPr sz="1500"/>
            </a:lvl4pPr>
            <a:lvl5pPr marL="1371506" indent="0">
              <a:buNone/>
              <a:defRPr sz="1500"/>
            </a:lvl5pPr>
            <a:lvl6pPr marL="1714382" indent="0">
              <a:buNone/>
              <a:defRPr sz="1500"/>
            </a:lvl6pPr>
            <a:lvl7pPr marL="2057258" indent="0">
              <a:buNone/>
              <a:defRPr sz="1500"/>
            </a:lvl7pPr>
            <a:lvl8pPr marL="2400132" indent="0">
              <a:buNone/>
              <a:defRPr sz="1500"/>
            </a:lvl8pPr>
            <a:lvl9pPr marL="2743008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  <a:prstGeom prst="rect">
            <a:avLst/>
          </a:prstGeom>
        </p:spPr>
        <p:txBody>
          <a:bodyPr lIns="91436" tIns="45716" rIns="91436" bIns="45716"/>
          <a:lstStyle>
            <a:lvl1pPr marL="0" indent="0">
              <a:buNone/>
              <a:defRPr sz="1050"/>
            </a:lvl1pPr>
            <a:lvl2pPr marL="342877" indent="0">
              <a:buNone/>
              <a:defRPr sz="900"/>
            </a:lvl2pPr>
            <a:lvl3pPr marL="685753" indent="0">
              <a:buNone/>
              <a:defRPr sz="750"/>
            </a:lvl3pPr>
            <a:lvl4pPr marL="1028630" indent="0">
              <a:buNone/>
              <a:defRPr sz="675"/>
            </a:lvl4pPr>
            <a:lvl5pPr marL="1371506" indent="0">
              <a:buNone/>
              <a:defRPr sz="675"/>
            </a:lvl5pPr>
            <a:lvl6pPr marL="1714382" indent="0">
              <a:buNone/>
              <a:defRPr sz="675"/>
            </a:lvl6pPr>
            <a:lvl7pPr marL="2057258" indent="0">
              <a:buNone/>
              <a:defRPr sz="675"/>
            </a:lvl7pPr>
            <a:lvl8pPr marL="2400132" indent="0">
              <a:buNone/>
              <a:defRPr sz="675"/>
            </a:lvl8pPr>
            <a:lvl9pPr marL="2743008" indent="0">
              <a:buNone/>
              <a:defRPr sz="675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2" y="476748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70BAD0D7-341B-BE43-A762-08CA2F3F45E7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9/29/23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5" y="4767488"/>
            <a:ext cx="2895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48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72965713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lIns="91436" tIns="45716" rIns="91436" bIns="45716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5"/>
            <a:ext cx="8229600" cy="3394472"/>
          </a:xfrm>
          <a:prstGeom prst="rect">
            <a:avLst/>
          </a:prstGeom>
        </p:spPr>
        <p:txBody>
          <a:bodyPr vert="eaVert" lIns="91436" tIns="45716" rIns="91436" bIns="45716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476748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A11B4600-AF7D-8C42-8D16-D85FD0F7F3C4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9/29/23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5" y="4767488"/>
            <a:ext cx="2895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48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9458368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204"/>
            <a:ext cx="2057400" cy="4388644"/>
          </a:xfrm>
          <a:prstGeom prst="rect">
            <a:avLst/>
          </a:prstGeom>
        </p:spPr>
        <p:txBody>
          <a:bodyPr vert="eaVert" lIns="91436" tIns="45716" rIns="91436" bIns="45716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2" y="206204"/>
            <a:ext cx="6019800" cy="4388644"/>
          </a:xfrm>
          <a:prstGeom prst="rect">
            <a:avLst/>
          </a:prstGeom>
        </p:spPr>
        <p:txBody>
          <a:bodyPr vert="eaVert" lIns="91436" tIns="45716" rIns="91436" bIns="45716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476748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851261E1-5D58-5840-97F4-805564ACCDFD}" type="datetime1">
              <a:rPr lang="en-US" sz="1350" smtClean="0">
                <a:solidFill>
                  <a:srgbClr val="000000"/>
                </a:solidFill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9/29/23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5" y="4767488"/>
            <a:ext cx="2895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48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9412427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28650"/>
          </a:xfrm>
          <a:prstGeom prst="rect">
            <a:avLst/>
          </a:prstGeom>
        </p:spPr>
        <p:txBody>
          <a:bodyPr lIns="91436" tIns="45716" rIns="91436" bIns="45716"/>
          <a:lstStyle>
            <a:lvl1pPr>
              <a:defRPr sz="3000">
                <a:solidFill>
                  <a:schemeClr val="tx1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8510954" y="4915126"/>
            <a:ext cx="633046" cy="228646"/>
          </a:xfrm>
          <a:prstGeom prst="rect">
            <a:avLst/>
          </a:prstGeom>
        </p:spPr>
        <p:txBody>
          <a:bodyPr lIns="91436" tIns="45716" rIns="91436" bIns="45716"/>
          <a:lstStyle>
            <a:lvl1pPr>
              <a:defRPr/>
            </a:lvl1pPr>
          </a:lstStyle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67CFF582-18F9-4FBC-B2DF-FBD4F0781B4B}" type="slidenum">
              <a:rPr lang="en-US" sz="1350" smtClean="0">
                <a:solidFill>
                  <a:srgbClr val="000000"/>
                </a:solidFill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‹nº›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395481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28650"/>
          </a:xfrm>
          <a:prstGeom prst="rect">
            <a:avLst/>
          </a:prstGeom>
        </p:spPr>
        <p:txBody>
          <a:bodyPr lIns="91436" tIns="45716" rIns="91436" bIns="45716"/>
          <a:lstStyle>
            <a:lvl1pPr>
              <a:defRPr sz="3000">
                <a:solidFill>
                  <a:schemeClr val="tx1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457202" y="742950"/>
            <a:ext cx="8534400" cy="4286250"/>
          </a:xfrm>
          <a:prstGeom prst="rect">
            <a:avLst/>
          </a:prstGeom>
        </p:spPr>
        <p:txBody>
          <a:bodyPr lIns="91436" tIns="45716" rIns="91436" bIns="45716">
            <a:normAutofit/>
          </a:bodyPr>
          <a:lstStyle>
            <a:lvl1pPr>
              <a:defRPr sz="2100"/>
            </a:lvl1pPr>
            <a:lvl2pPr>
              <a:defRPr sz="1800">
                <a:solidFill>
                  <a:srgbClr val="800000"/>
                </a:solidFill>
              </a:defRPr>
            </a:lvl2pPr>
            <a:lvl3pPr>
              <a:defRPr sz="1500">
                <a:solidFill>
                  <a:srgbClr val="00261C"/>
                </a:solidFill>
              </a:defRPr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8510954" y="4915126"/>
            <a:ext cx="633046" cy="228646"/>
          </a:xfrm>
          <a:prstGeom prst="rect">
            <a:avLst/>
          </a:prstGeom>
        </p:spPr>
        <p:txBody>
          <a:bodyPr lIns="91436" tIns="45716" rIns="91436" bIns="45716"/>
          <a:lstStyle>
            <a:lvl1pPr>
              <a:defRPr/>
            </a:lvl1pPr>
          </a:lstStyle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C0B58E61-943F-44E3-8C5A-44B723E928E0}" type="slidenum">
              <a:rPr lang="en-US" sz="1350" smtClean="0">
                <a:solidFill>
                  <a:srgbClr val="000000"/>
                </a:solidFill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‹nº›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879850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3" y="742954"/>
            <a:ext cx="4273062" cy="4171950"/>
          </a:xfrm>
          <a:prstGeom prst="rect">
            <a:avLst/>
          </a:prstGeom>
        </p:spPr>
        <p:txBody>
          <a:bodyPr lIns="91436" tIns="45716" rIns="91436" bIns="45716">
            <a:normAutofit/>
          </a:bodyPr>
          <a:lstStyle>
            <a:lvl1pPr>
              <a:defRPr sz="2100">
                <a:solidFill>
                  <a:schemeClr val="bg1"/>
                </a:solidFill>
              </a:defRPr>
            </a:lvl1pPr>
            <a:lvl2pPr>
              <a:defRPr sz="1800">
                <a:solidFill>
                  <a:srgbClr val="800000"/>
                </a:solidFill>
              </a:defRPr>
            </a:lvl2pPr>
            <a:lvl3pPr>
              <a:defRPr sz="1500">
                <a:solidFill>
                  <a:schemeClr val="bg1"/>
                </a:solidFill>
              </a:defRPr>
            </a:lvl3pPr>
            <a:lvl4pPr>
              <a:defRPr sz="1500">
                <a:solidFill>
                  <a:srgbClr val="000090"/>
                </a:solidFill>
              </a:defRPr>
            </a:lvl4pPr>
            <a:lvl5pPr>
              <a:defRPr sz="135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8182" y="4890420"/>
            <a:ext cx="609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1AD93096-5B34-4342-9326-69289CEAE4C2}" type="slidenum">
              <a:rPr lang="en-US" sz="1350" smtClean="0">
                <a:solidFill>
                  <a:srgbClr val="000000"/>
                </a:solidFill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Title Placeholder 28"/>
          <p:cNvSpPr>
            <a:spLocks noGrp="1"/>
          </p:cNvSpPr>
          <p:nvPr>
            <p:ph type="title"/>
          </p:nvPr>
        </p:nvSpPr>
        <p:spPr>
          <a:xfrm>
            <a:off x="838200" y="0"/>
            <a:ext cx="7620000" cy="685800"/>
          </a:xfrm>
          <a:prstGeom prst="rect">
            <a:avLst/>
          </a:prstGeom>
        </p:spPr>
        <p:txBody>
          <a:bodyPr vert="horz" lIns="91400" tIns="45704" rIns="91400" bIns="45704" rtlCol="0" anchor="ctr">
            <a:normAutofit/>
          </a:bodyPr>
          <a:lstStyle>
            <a:lvl1pPr>
              <a:defRPr sz="3300">
                <a:solidFill>
                  <a:srgbClr val="0D0D0D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3"/>
          </p:nvPr>
        </p:nvSpPr>
        <p:spPr>
          <a:xfrm>
            <a:off x="4572003" y="742954"/>
            <a:ext cx="4273062" cy="4171950"/>
          </a:xfrm>
          <a:prstGeom prst="rect">
            <a:avLst/>
          </a:prstGeom>
        </p:spPr>
        <p:txBody>
          <a:bodyPr lIns="91436" tIns="45716" rIns="91436" bIns="45716">
            <a:normAutofit/>
          </a:bodyPr>
          <a:lstStyle>
            <a:lvl1pPr>
              <a:defRPr sz="2100">
                <a:solidFill>
                  <a:schemeClr val="bg1"/>
                </a:solidFill>
              </a:defRPr>
            </a:lvl1pPr>
            <a:lvl2pPr>
              <a:defRPr sz="1800">
                <a:solidFill>
                  <a:srgbClr val="800000"/>
                </a:solidFill>
              </a:defRPr>
            </a:lvl2pPr>
            <a:lvl3pPr>
              <a:defRPr sz="1500">
                <a:solidFill>
                  <a:schemeClr val="bg1"/>
                </a:solidFill>
              </a:defRPr>
            </a:lvl3pPr>
            <a:lvl4pPr>
              <a:defRPr sz="1500">
                <a:solidFill>
                  <a:srgbClr val="000090"/>
                </a:solidFill>
              </a:defRPr>
            </a:lvl4pPr>
            <a:lvl5pPr>
              <a:defRPr sz="135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7947246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42952"/>
            <a:ext cx="8686800" cy="3200400"/>
          </a:xfrm>
          <a:prstGeom prst="rect">
            <a:avLst/>
          </a:prstGeom>
        </p:spPr>
        <p:txBody>
          <a:bodyPr lIns="91436" tIns="45716" rIns="91436" bIns="45716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rgbClr val="800000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rgbClr val="00009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8182" y="4890420"/>
            <a:ext cx="609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1AD93096-5B34-4342-9326-69289CEAE4C2}" type="slidenum">
              <a:rPr lang="en-US" sz="1350" smtClean="0">
                <a:solidFill>
                  <a:srgbClr val="000000"/>
                </a:solidFill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Title Placeholder 28"/>
          <p:cNvSpPr>
            <a:spLocks noGrp="1"/>
          </p:cNvSpPr>
          <p:nvPr>
            <p:ph type="title"/>
          </p:nvPr>
        </p:nvSpPr>
        <p:spPr>
          <a:xfrm>
            <a:off x="838200" y="0"/>
            <a:ext cx="7620000" cy="685800"/>
          </a:xfrm>
          <a:prstGeom prst="rect">
            <a:avLst/>
          </a:prstGeom>
        </p:spPr>
        <p:txBody>
          <a:bodyPr vert="horz" lIns="91400" tIns="45704" rIns="91400" bIns="45704" rtlCol="0" anchor="ctr">
            <a:normAutofit/>
          </a:bodyPr>
          <a:lstStyle>
            <a:lvl1pPr>
              <a:defRPr sz="3300">
                <a:solidFill>
                  <a:srgbClr val="0D0D0D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211015" y="4057650"/>
            <a:ext cx="8686800" cy="1085850"/>
          </a:xfrm>
          <a:prstGeom prst="rect">
            <a:avLst/>
          </a:prstGeom>
        </p:spPr>
        <p:txBody>
          <a:bodyPr lIns="91436" tIns="45716" rIns="91436" bIns="45716">
            <a:noAutofit/>
          </a:bodyPr>
          <a:lstStyle>
            <a:lvl1pPr>
              <a:defRPr sz="2100">
                <a:solidFill>
                  <a:schemeClr val="bg1"/>
                </a:solidFill>
              </a:defRPr>
            </a:lvl1pPr>
            <a:lvl2pPr>
              <a:defRPr sz="1800">
                <a:solidFill>
                  <a:srgbClr val="800000"/>
                </a:solidFill>
              </a:defRPr>
            </a:lvl2pPr>
            <a:lvl3pPr>
              <a:defRPr sz="1500">
                <a:solidFill>
                  <a:schemeClr val="bg1"/>
                </a:solidFill>
              </a:defRPr>
            </a:lvl3pPr>
            <a:lvl4pPr>
              <a:defRPr sz="1500">
                <a:solidFill>
                  <a:srgbClr val="000090"/>
                </a:solidFill>
              </a:defRPr>
            </a:lvl4pPr>
            <a:lvl5pPr>
              <a:defRPr sz="135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5334828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334" y="88053"/>
            <a:ext cx="8527439" cy="565091"/>
          </a:xfrm>
          <a:prstGeom prst="rect">
            <a:avLst/>
          </a:prstGeom>
        </p:spPr>
        <p:txBody>
          <a:bodyPr lIns="91436" tIns="45716" rIns="91436" bIns="45716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2" y="4821920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5" y="4821920"/>
            <a:ext cx="2895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81284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</a:pPr>
            <a:fld id="{EAF8F628-A384-5246-9255-783E8727CE7A}" type="slidenum">
              <a:rPr lang="en-US" sz="1350" smtClean="0">
                <a:solidFill>
                  <a:srgbClr val="000000"/>
                </a:solidFill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14339" y="1152074"/>
            <a:ext cx="3253915" cy="3483032"/>
          </a:xfrm>
          <a:prstGeom prst="rect">
            <a:avLst/>
          </a:prstGeom>
        </p:spPr>
        <p:txBody>
          <a:bodyPr lIns="91436" tIns="45716" rIns="91436" bIns="45716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883091" y="3028950"/>
            <a:ext cx="4958593" cy="1688193"/>
          </a:xfrm>
          <a:prstGeom prst="rect">
            <a:avLst/>
          </a:prstGeom>
        </p:spPr>
        <p:txBody>
          <a:bodyPr lIns="91436" tIns="45716" rIns="91436" bIns="45716"/>
          <a:lstStyle>
            <a:lvl4pPr marL="1028630" indent="0">
              <a:buNone/>
              <a:defRPr/>
            </a:lvl4pPr>
            <a:lvl5pPr marL="1371506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3883091" y="1152303"/>
            <a:ext cx="4958593" cy="1705429"/>
          </a:xfrm>
          <a:prstGeom prst="rect">
            <a:avLst/>
          </a:prstGeom>
        </p:spPr>
        <p:txBody>
          <a:bodyPr lIns="91436" tIns="45716" rIns="91436" bIns="45716"/>
          <a:lstStyle>
            <a:lvl4pPr marL="1028630" indent="0">
              <a:buNone/>
              <a:defRPr/>
            </a:lvl4pPr>
            <a:lvl5pPr marL="1371506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54556585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28650"/>
          </a:xfrm>
          <a:prstGeom prst="rect">
            <a:avLst/>
          </a:prstGeom>
        </p:spPr>
        <p:txBody>
          <a:bodyPr lIns="91436" tIns="45716" rIns="91436" bIns="45716"/>
          <a:lstStyle>
            <a:lvl1pPr>
              <a:defRPr sz="3000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8538182" y="4890420"/>
            <a:ext cx="609600" cy="273844"/>
          </a:xfrm>
          <a:prstGeom prst="rect">
            <a:avLst/>
          </a:prstGeom>
        </p:spPr>
        <p:txBody>
          <a:bodyPr lIns="91436" tIns="45716" rIns="91436" bIns="45716"/>
          <a:lstStyle>
            <a:lvl1pPr>
              <a:defRPr/>
            </a:lvl1pPr>
          </a:lstStyle>
          <a:p>
            <a:pPr defTabSz="34287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67CFF582-18F9-4FBC-B2DF-FBD4F0781B4B}" type="slidenum">
              <a:rPr lang="en-US" sz="1350" smtClean="0">
                <a:solidFill>
                  <a:srgbClr val="000000"/>
                </a:solidFill>
                <a:latin typeface="Arial"/>
              </a:rPr>
              <a:pPr defTabSz="3428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‹nº›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0581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82"/>
            <a:ext cx="7772400" cy="1102519"/>
          </a:xfrm>
          <a:prstGeom prst="rect">
            <a:avLst/>
          </a:prstGeom>
        </p:spPr>
        <p:txBody>
          <a:bodyPr lIns="91436" tIns="45716" rIns="91436" bIns="45716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 lIns="91436" tIns="45716" rIns="91436" bIns="45716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476731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x-none" sz="1350">
                <a:solidFill>
                  <a:srgbClr val="000000"/>
                </a:solidFill>
                <a:latin typeface="Arial"/>
              </a:rPr>
              <a:t>Escola de professores do CERN, 6 Setembro 2014, CMS Higgs results, J. Varela</a:t>
            </a: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5" y="4767318"/>
            <a:ext cx="2895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31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866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64395" y="438150"/>
            <a:ext cx="5370490" cy="628650"/>
          </a:xfrm>
          <a:prstGeom prst="rect">
            <a:avLst/>
          </a:prstGeom>
        </p:spPr>
        <p:txBody>
          <a:bodyPr lIns="68577" tIns="34287" rIns="68577" bIns="34287"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2700" b="1" dirty="0">
                <a:solidFill>
                  <a:srgbClr val="FF3300"/>
                </a:solidFill>
                <a:latin typeface="Arial"/>
              </a:rPr>
              <a:t>It’s collaborative!</a:t>
            </a:r>
          </a:p>
        </p:txBody>
      </p:sp>
      <p:pic>
        <p:nvPicPr>
          <p:cNvPr id="8" name="Picture 5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77800" y="1247548"/>
            <a:ext cx="8778550" cy="3505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ontent Placeholder 14" descr="cernflags2.jp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01742" y="1"/>
            <a:ext cx="3742267" cy="237293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 bwMode="auto">
          <a:xfrm>
            <a:off x="4795284" y="4011134"/>
            <a:ext cx="3508744" cy="199361"/>
          </a:xfrm>
          <a:prstGeom prst="rect">
            <a:avLst/>
          </a:prstGeom>
          <a:solidFill>
            <a:srgbClr val="FF0000">
              <a:alpha val="1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77" tIns="34287" rIns="68577" bIns="34287" numCol="1" rtlCol="0" anchor="t" anchorCtr="0" compatLnSpc="1">
            <a:prstTxWarp prst="textNoShape">
              <a:avLst/>
            </a:prstTxWarp>
          </a:bodyPr>
          <a:lstStyle/>
          <a:p>
            <a:pPr algn="r" defTabSz="685733" eaLnBrk="1" hangingPunct="1"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-65" charset="2"/>
              <a:buNone/>
            </a:pPr>
            <a:endParaRPr lang="en-US" sz="1800" dirty="0">
              <a:solidFill>
                <a:srgbClr val="000000"/>
              </a:solidFill>
              <a:latin typeface="Arial" pitchFamily="-65" charset="0"/>
            </a:endParaRPr>
          </a:p>
        </p:txBody>
      </p:sp>
      <p:sp>
        <p:nvSpPr>
          <p:cNvPr id="11" name="Rectangle 10"/>
          <p:cNvSpPr/>
          <p:nvPr userDrawn="1"/>
        </p:nvSpPr>
        <p:spPr bwMode="auto">
          <a:xfrm>
            <a:off x="184316" y="4245049"/>
            <a:ext cx="985283" cy="199361"/>
          </a:xfrm>
          <a:prstGeom prst="rect">
            <a:avLst/>
          </a:prstGeom>
          <a:solidFill>
            <a:srgbClr val="FF0000">
              <a:alpha val="1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77" tIns="34287" rIns="68577" bIns="34287" numCol="1" rtlCol="0" anchor="t" anchorCtr="0" compatLnSpc="1">
            <a:prstTxWarp prst="textNoShape">
              <a:avLst/>
            </a:prstTxWarp>
          </a:bodyPr>
          <a:lstStyle/>
          <a:p>
            <a:pPr algn="r" defTabSz="685733" eaLnBrk="1" hangingPunct="1">
              <a:spcBef>
                <a:spcPct val="20000"/>
              </a:spcBef>
              <a:buClr>
                <a:srgbClr val="FFFF00"/>
              </a:buClr>
              <a:buSzPct val="80000"/>
              <a:buFont typeface="Wingdings" pitchFamily="-65" charset="2"/>
              <a:buNone/>
            </a:pPr>
            <a:endParaRPr lang="en-US" sz="1800" dirty="0">
              <a:solidFill>
                <a:srgbClr val="000000"/>
              </a:solidFill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9206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lIns="91436" tIns="45716" rIns="91436" bIns="45716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5"/>
            <a:ext cx="8229600" cy="3394472"/>
          </a:xfrm>
          <a:prstGeom prst="rect">
            <a:avLst/>
          </a:prstGeom>
        </p:spPr>
        <p:txBody>
          <a:bodyPr lIns="91436" tIns="45716" rIns="91436" bIns="45716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476731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x-none" sz="1350">
                <a:solidFill>
                  <a:srgbClr val="000000"/>
                </a:solidFill>
                <a:latin typeface="Arial"/>
              </a:rPr>
              <a:t>Escola de professores do CERN, 6 Setembro 2014, CMS Higgs results, J. Varela</a:t>
            </a: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5" y="4767318"/>
            <a:ext cx="2895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31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866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98138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239"/>
            <a:ext cx="7772400" cy="1021556"/>
          </a:xfrm>
          <a:prstGeom prst="rect">
            <a:avLst/>
          </a:prstGeom>
        </p:spPr>
        <p:txBody>
          <a:bodyPr lIns="91436" tIns="45716" rIns="91436" bIns="45716" anchor="t"/>
          <a:lstStyle>
            <a:lvl1pPr algn="l">
              <a:defRPr sz="3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42"/>
            <a:ext cx="7772400" cy="1125140"/>
          </a:xfrm>
          <a:prstGeom prst="rect">
            <a:avLst/>
          </a:prstGeom>
        </p:spPr>
        <p:txBody>
          <a:bodyPr lIns="91436" tIns="45716" rIns="91436" bIns="45716"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66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3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59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46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33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19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0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29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476731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x-none" sz="1350">
                <a:solidFill>
                  <a:srgbClr val="000000"/>
                </a:solidFill>
                <a:latin typeface="Arial"/>
              </a:rPr>
              <a:t>Escola de professores do CERN, 6 Setembro 2014, CMS Higgs results, J. Varela</a:t>
            </a: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5" y="4767318"/>
            <a:ext cx="2895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31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866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80164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lIns="91436" tIns="45716" rIns="91436" bIns="45716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5"/>
            <a:ext cx="4038600" cy="3394472"/>
          </a:xfrm>
          <a:prstGeom prst="rect">
            <a:avLst/>
          </a:prstGeom>
        </p:spPr>
        <p:txBody>
          <a:bodyPr lIns="91436" tIns="45716" rIns="91436" bIns="45716"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2" y="1200155"/>
            <a:ext cx="4038600" cy="3394472"/>
          </a:xfrm>
          <a:prstGeom prst="rect">
            <a:avLst/>
          </a:prstGeom>
        </p:spPr>
        <p:txBody>
          <a:bodyPr lIns="91436" tIns="45716" rIns="91436" bIns="45716"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2" y="476731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x-none" sz="1350">
                <a:solidFill>
                  <a:srgbClr val="000000"/>
                </a:solidFill>
                <a:latin typeface="Arial"/>
              </a:rPr>
              <a:t>Escola de professores do CERN, 6 Setembro 2014, CMS Higgs results, J. Varela</a:t>
            </a: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5" y="4767318"/>
            <a:ext cx="2895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31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866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6386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lIns="91436" tIns="45716" rIns="91436" bIns="45716"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lIns="91436" tIns="45716" rIns="91436" bIns="45716" anchor="b"/>
          <a:lstStyle>
            <a:lvl1pPr marL="0" indent="0">
              <a:buNone/>
              <a:defRPr sz="1800" b="1"/>
            </a:lvl1pPr>
            <a:lvl2pPr marL="342866" indent="0">
              <a:buNone/>
              <a:defRPr sz="1500" b="1"/>
            </a:lvl2pPr>
            <a:lvl3pPr marL="685733" indent="0">
              <a:buNone/>
              <a:defRPr sz="1350" b="1"/>
            </a:lvl3pPr>
            <a:lvl4pPr marL="1028599" indent="0">
              <a:buNone/>
              <a:defRPr sz="1200" b="1"/>
            </a:lvl4pPr>
            <a:lvl5pPr marL="1371465" indent="0">
              <a:buNone/>
              <a:defRPr sz="1200" b="1"/>
            </a:lvl5pPr>
            <a:lvl6pPr marL="1714331" indent="0">
              <a:buNone/>
              <a:defRPr sz="1200" b="1"/>
            </a:lvl6pPr>
            <a:lvl7pPr marL="2057198" indent="0">
              <a:buNone/>
              <a:defRPr sz="1200" b="1"/>
            </a:lvl7pPr>
            <a:lvl8pPr marL="2400060" indent="0">
              <a:buNone/>
              <a:defRPr sz="1200" b="1"/>
            </a:lvl8pPr>
            <a:lvl9pPr marL="2742927" indent="0">
              <a:buNone/>
              <a:defRPr sz="12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 lIns="91436" tIns="45716" rIns="91436" bIns="45716"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42" y="1151335"/>
            <a:ext cx="4041775" cy="479822"/>
          </a:xfrm>
          <a:prstGeom prst="rect">
            <a:avLst/>
          </a:prstGeom>
        </p:spPr>
        <p:txBody>
          <a:bodyPr lIns="91436" tIns="45716" rIns="91436" bIns="45716" anchor="b"/>
          <a:lstStyle>
            <a:lvl1pPr marL="0" indent="0">
              <a:buNone/>
              <a:defRPr sz="1800" b="1"/>
            </a:lvl1pPr>
            <a:lvl2pPr marL="342866" indent="0">
              <a:buNone/>
              <a:defRPr sz="1500" b="1"/>
            </a:lvl2pPr>
            <a:lvl3pPr marL="685733" indent="0">
              <a:buNone/>
              <a:defRPr sz="1350" b="1"/>
            </a:lvl3pPr>
            <a:lvl4pPr marL="1028599" indent="0">
              <a:buNone/>
              <a:defRPr sz="1200" b="1"/>
            </a:lvl4pPr>
            <a:lvl5pPr marL="1371465" indent="0">
              <a:buNone/>
              <a:defRPr sz="1200" b="1"/>
            </a:lvl5pPr>
            <a:lvl6pPr marL="1714331" indent="0">
              <a:buNone/>
              <a:defRPr sz="1200" b="1"/>
            </a:lvl6pPr>
            <a:lvl7pPr marL="2057198" indent="0">
              <a:buNone/>
              <a:defRPr sz="1200" b="1"/>
            </a:lvl7pPr>
            <a:lvl8pPr marL="2400060" indent="0">
              <a:buNone/>
              <a:defRPr sz="1200" b="1"/>
            </a:lvl8pPr>
            <a:lvl9pPr marL="2742927" indent="0">
              <a:buNone/>
              <a:defRPr sz="12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42" y="1631156"/>
            <a:ext cx="4041775" cy="2963466"/>
          </a:xfrm>
          <a:prstGeom prst="rect">
            <a:avLst/>
          </a:prstGeom>
        </p:spPr>
        <p:txBody>
          <a:bodyPr lIns="91436" tIns="45716" rIns="91436" bIns="45716"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2" y="476731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x-none" sz="1350">
                <a:solidFill>
                  <a:srgbClr val="000000"/>
                </a:solidFill>
                <a:latin typeface="Arial"/>
              </a:rPr>
              <a:t>Escola de professores do CERN, 6 Setembro 2014, CMS Higgs results, J. Varela</a:t>
            </a: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5" y="4767318"/>
            <a:ext cx="2895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31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866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37856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lIns="91436" tIns="45716" rIns="91436" bIns="45716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2" y="476731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x-none" sz="1350">
                <a:solidFill>
                  <a:srgbClr val="000000"/>
                </a:solidFill>
                <a:latin typeface="Arial"/>
              </a:rPr>
              <a:t>Escola de professores do CERN, 6 Setembro 2014, CMS Higgs results, J. Varela</a:t>
            </a: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5" y="4767318"/>
            <a:ext cx="2895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31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866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03103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2" y="476731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x-none" sz="1350">
                <a:solidFill>
                  <a:srgbClr val="000000"/>
                </a:solidFill>
                <a:latin typeface="Arial"/>
              </a:rPr>
              <a:t>Escola de professores do CERN, 6 Setembro 2014, CMS Higgs results, J. Varela</a:t>
            </a: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5" y="4767318"/>
            <a:ext cx="2895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31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866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64165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9" y="204790"/>
            <a:ext cx="3008313" cy="871538"/>
          </a:xfrm>
          <a:prstGeom prst="rect">
            <a:avLst/>
          </a:prstGeom>
        </p:spPr>
        <p:txBody>
          <a:bodyPr lIns="91436" tIns="45716" rIns="91436" bIns="45716" anchor="b"/>
          <a:lstStyle>
            <a:lvl1pPr algn="l">
              <a:defRPr sz="15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04851"/>
            <a:ext cx="5111750" cy="4389835"/>
          </a:xfrm>
          <a:prstGeom prst="rect">
            <a:avLst/>
          </a:prstGeom>
        </p:spPr>
        <p:txBody>
          <a:bodyPr lIns="91436" tIns="45716" rIns="91436" bIns="45716"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9" y="1076335"/>
            <a:ext cx="3008313" cy="3518297"/>
          </a:xfrm>
          <a:prstGeom prst="rect">
            <a:avLst/>
          </a:prstGeom>
        </p:spPr>
        <p:txBody>
          <a:bodyPr lIns="91436" tIns="45716" rIns="91436" bIns="45716"/>
          <a:lstStyle>
            <a:lvl1pPr marL="0" indent="0">
              <a:buNone/>
              <a:defRPr sz="1050"/>
            </a:lvl1pPr>
            <a:lvl2pPr marL="342866" indent="0">
              <a:buNone/>
              <a:defRPr sz="900"/>
            </a:lvl2pPr>
            <a:lvl3pPr marL="685733" indent="0">
              <a:buNone/>
              <a:defRPr sz="750"/>
            </a:lvl3pPr>
            <a:lvl4pPr marL="1028599" indent="0">
              <a:buNone/>
              <a:defRPr sz="675"/>
            </a:lvl4pPr>
            <a:lvl5pPr marL="1371465" indent="0">
              <a:buNone/>
              <a:defRPr sz="675"/>
            </a:lvl5pPr>
            <a:lvl6pPr marL="1714331" indent="0">
              <a:buNone/>
              <a:defRPr sz="675"/>
            </a:lvl6pPr>
            <a:lvl7pPr marL="2057198" indent="0">
              <a:buNone/>
              <a:defRPr sz="675"/>
            </a:lvl7pPr>
            <a:lvl8pPr marL="2400060" indent="0">
              <a:buNone/>
              <a:defRPr sz="675"/>
            </a:lvl8pPr>
            <a:lvl9pPr marL="2742927" indent="0">
              <a:buNone/>
              <a:defRPr sz="675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2" y="476731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x-none" sz="1350">
                <a:solidFill>
                  <a:srgbClr val="000000"/>
                </a:solidFill>
                <a:latin typeface="Arial"/>
              </a:rPr>
              <a:t>Escola de professores do CERN, 6 Setembro 2014, CMS Higgs results, J. Varela</a:t>
            </a: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5" y="4767318"/>
            <a:ext cx="2895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31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866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6987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  <a:prstGeom prst="rect">
            <a:avLst/>
          </a:prstGeom>
        </p:spPr>
        <p:txBody>
          <a:bodyPr lIns="91436" tIns="45716" rIns="91436" bIns="45716" anchor="b"/>
          <a:lstStyle>
            <a:lvl1pPr algn="l">
              <a:defRPr sz="15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 lIns="91436" tIns="45716" rIns="91436" bIns="45716"/>
          <a:lstStyle>
            <a:lvl1pPr marL="0" indent="0">
              <a:buNone/>
              <a:defRPr sz="2400"/>
            </a:lvl1pPr>
            <a:lvl2pPr marL="342866" indent="0">
              <a:buNone/>
              <a:defRPr sz="2100"/>
            </a:lvl2pPr>
            <a:lvl3pPr marL="685733" indent="0">
              <a:buNone/>
              <a:defRPr sz="1800"/>
            </a:lvl3pPr>
            <a:lvl4pPr marL="1028599" indent="0">
              <a:buNone/>
              <a:defRPr sz="1500"/>
            </a:lvl4pPr>
            <a:lvl5pPr marL="1371465" indent="0">
              <a:buNone/>
              <a:defRPr sz="1500"/>
            </a:lvl5pPr>
            <a:lvl6pPr marL="1714331" indent="0">
              <a:buNone/>
              <a:defRPr sz="1500"/>
            </a:lvl6pPr>
            <a:lvl7pPr marL="2057198" indent="0">
              <a:buNone/>
              <a:defRPr sz="1500"/>
            </a:lvl7pPr>
            <a:lvl8pPr marL="2400060" indent="0">
              <a:buNone/>
              <a:defRPr sz="1500"/>
            </a:lvl8pPr>
            <a:lvl9pPr marL="2742927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  <a:prstGeom prst="rect">
            <a:avLst/>
          </a:prstGeom>
        </p:spPr>
        <p:txBody>
          <a:bodyPr lIns="91436" tIns="45716" rIns="91436" bIns="45716"/>
          <a:lstStyle>
            <a:lvl1pPr marL="0" indent="0">
              <a:buNone/>
              <a:defRPr sz="1050"/>
            </a:lvl1pPr>
            <a:lvl2pPr marL="342866" indent="0">
              <a:buNone/>
              <a:defRPr sz="900"/>
            </a:lvl2pPr>
            <a:lvl3pPr marL="685733" indent="0">
              <a:buNone/>
              <a:defRPr sz="750"/>
            </a:lvl3pPr>
            <a:lvl4pPr marL="1028599" indent="0">
              <a:buNone/>
              <a:defRPr sz="675"/>
            </a:lvl4pPr>
            <a:lvl5pPr marL="1371465" indent="0">
              <a:buNone/>
              <a:defRPr sz="675"/>
            </a:lvl5pPr>
            <a:lvl6pPr marL="1714331" indent="0">
              <a:buNone/>
              <a:defRPr sz="675"/>
            </a:lvl6pPr>
            <a:lvl7pPr marL="2057198" indent="0">
              <a:buNone/>
              <a:defRPr sz="675"/>
            </a:lvl7pPr>
            <a:lvl8pPr marL="2400060" indent="0">
              <a:buNone/>
              <a:defRPr sz="675"/>
            </a:lvl8pPr>
            <a:lvl9pPr marL="2742927" indent="0">
              <a:buNone/>
              <a:defRPr sz="675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2" y="476731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x-none" sz="1350">
                <a:solidFill>
                  <a:srgbClr val="000000"/>
                </a:solidFill>
                <a:latin typeface="Arial"/>
              </a:rPr>
              <a:t>Escola de professores do CERN, 6 Setembro 2014, CMS Higgs results, J. Varela</a:t>
            </a: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5" y="4767318"/>
            <a:ext cx="2895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31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866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58867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lIns="91436" tIns="45716" rIns="91436" bIns="45716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5"/>
            <a:ext cx="8229600" cy="3394472"/>
          </a:xfrm>
          <a:prstGeom prst="rect">
            <a:avLst/>
          </a:prstGeom>
        </p:spPr>
        <p:txBody>
          <a:bodyPr vert="eaVert" lIns="91436" tIns="45716" rIns="91436" bIns="45716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476731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x-none" sz="1350">
                <a:solidFill>
                  <a:srgbClr val="000000"/>
                </a:solidFill>
                <a:latin typeface="Arial"/>
              </a:rPr>
              <a:t>Escola de professores do CERN, 6 Setembro 2014, CMS Higgs results, J. Varela</a:t>
            </a: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5" y="4767318"/>
            <a:ext cx="2895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31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866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60475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034"/>
            <a:ext cx="2057400" cy="4388644"/>
          </a:xfrm>
          <a:prstGeom prst="rect">
            <a:avLst/>
          </a:prstGeom>
        </p:spPr>
        <p:txBody>
          <a:bodyPr vert="eaVert" lIns="91436" tIns="45716" rIns="91436" bIns="45716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2" y="206034"/>
            <a:ext cx="6019800" cy="4388644"/>
          </a:xfrm>
          <a:prstGeom prst="rect">
            <a:avLst/>
          </a:prstGeom>
        </p:spPr>
        <p:txBody>
          <a:bodyPr vert="eaVert" lIns="91436" tIns="45716" rIns="91436" bIns="45716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2" y="476731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x-none" sz="1350">
                <a:solidFill>
                  <a:srgbClr val="000000"/>
                </a:solidFill>
                <a:latin typeface="Arial"/>
              </a:rPr>
              <a:t>Escola de professores do CERN, 6 Setembro 2014, CMS Higgs results, J. Varela</a:t>
            </a: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5" y="4767318"/>
            <a:ext cx="2895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31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>
            <a:lvl1pPr algn="r">
              <a:defRPr sz="1050">
                <a:solidFill>
                  <a:srgbClr val="7F7F7F"/>
                </a:solidFill>
              </a:defRPr>
            </a:lvl1pPr>
          </a:lstStyle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mtClean="0">
                <a:latin typeface="Arial"/>
              </a:rPr>
              <a:pPr defTabSz="342866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10768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28650"/>
          </a:xfrm>
          <a:prstGeom prst="rect">
            <a:avLst/>
          </a:prstGeom>
        </p:spPr>
        <p:txBody>
          <a:bodyPr lIns="91436" tIns="45716" rIns="91436" bIns="45716"/>
          <a:lstStyle>
            <a:lvl1pPr>
              <a:defRPr sz="3000">
                <a:solidFill>
                  <a:schemeClr val="tx1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8510954" y="4914957"/>
            <a:ext cx="633046" cy="228646"/>
          </a:xfrm>
          <a:prstGeom prst="rect">
            <a:avLst/>
          </a:prstGeom>
        </p:spPr>
        <p:txBody>
          <a:bodyPr lIns="91436" tIns="45716" rIns="91436" bIns="45716"/>
          <a:lstStyle>
            <a:lvl1pPr>
              <a:defRPr/>
            </a:lvl1pPr>
          </a:lstStyle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67CFF582-18F9-4FBC-B2DF-FBD4F0781B4B}" type="slidenum">
              <a:rPr lang="en-US" sz="1350" smtClean="0">
                <a:solidFill>
                  <a:srgbClr val="000000"/>
                </a:solidFill>
                <a:latin typeface="Arial"/>
              </a:rPr>
              <a:pPr defTabSz="34286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‹nº›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931514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28650"/>
          </a:xfrm>
          <a:prstGeom prst="rect">
            <a:avLst/>
          </a:prstGeom>
        </p:spPr>
        <p:txBody>
          <a:bodyPr lIns="91436" tIns="45716" rIns="91436" bIns="45716"/>
          <a:lstStyle>
            <a:lvl1pPr>
              <a:defRPr sz="3000">
                <a:solidFill>
                  <a:schemeClr val="tx1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2"/>
          </p:nvPr>
        </p:nvSpPr>
        <p:spPr>
          <a:xfrm>
            <a:off x="457202" y="742950"/>
            <a:ext cx="8534400" cy="4286250"/>
          </a:xfrm>
          <a:prstGeom prst="rect">
            <a:avLst/>
          </a:prstGeom>
        </p:spPr>
        <p:txBody>
          <a:bodyPr lIns="91436" tIns="45716" rIns="91436" bIns="45716">
            <a:normAutofit/>
          </a:bodyPr>
          <a:lstStyle>
            <a:lvl1pPr>
              <a:defRPr sz="2100"/>
            </a:lvl1pPr>
            <a:lvl2pPr>
              <a:defRPr sz="1800">
                <a:solidFill>
                  <a:srgbClr val="800000"/>
                </a:solidFill>
              </a:defRPr>
            </a:lvl2pPr>
            <a:lvl3pPr>
              <a:defRPr sz="1500">
                <a:solidFill>
                  <a:srgbClr val="00261C"/>
                </a:solidFill>
              </a:defRPr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8510954" y="4914957"/>
            <a:ext cx="633046" cy="228646"/>
          </a:xfrm>
          <a:prstGeom prst="rect">
            <a:avLst/>
          </a:prstGeom>
        </p:spPr>
        <p:txBody>
          <a:bodyPr lIns="91436" tIns="45716" rIns="91436" bIns="45716"/>
          <a:lstStyle>
            <a:lvl1pPr>
              <a:defRPr/>
            </a:lvl1pPr>
          </a:lstStyle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C0B58E61-943F-44E3-8C5A-44B723E928E0}" type="slidenum">
              <a:rPr lang="en-US" sz="1350" smtClean="0">
                <a:solidFill>
                  <a:srgbClr val="000000"/>
                </a:solidFill>
                <a:latin typeface="Arial"/>
              </a:rPr>
              <a:pPr defTabSz="34286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‹nº›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348069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3" y="742954"/>
            <a:ext cx="4273062" cy="4171950"/>
          </a:xfrm>
          <a:prstGeom prst="rect">
            <a:avLst/>
          </a:prstGeom>
        </p:spPr>
        <p:txBody>
          <a:bodyPr lIns="91436" tIns="45716" rIns="91436" bIns="45716">
            <a:normAutofit/>
          </a:bodyPr>
          <a:lstStyle>
            <a:lvl1pPr>
              <a:defRPr sz="2100">
                <a:solidFill>
                  <a:schemeClr val="bg1"/>
                </a:solidFill>
              </a:defRPr>
            </a:lvl1pPr>
            <a:lvl2pPr>
              <a:defRPr sz="1800">
                <a:solidFill>
                  <a:srgbClr val="800000"/>
                </a:solidFill>
              </a:defRPr>
            </a:lvl2pPr>
            <a:lvl3pPr>
              <a:defRPr sz="1500">
                <a:solidFill>
                  <a:schemeClr val="bg1"/>
                </a:solidFill>
              </a:defRPr>
            </a:lvl3pPr>
            <a:lvl4pPr>
              <a:defRPr sz="1500">
                <a:solidFill>
                  <a:srgbClr val="000090"/>
                </a:solidFill>
              </a:defRPr>
            </a:lvl4pPr>
            <a:lvl5pPr>
              <a:defRPr sz="135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8182" y="4890251"/>
            <a:ext cx="609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fld id="{1AD93096-5B34-4342-9326-69289CEAE4C2}" type="slidenum">
              <a:rPr lang="en-US" sz="1350" smtClean="0">
                <a:solidFill>
                  <a:srgbClr val="000000"/>
                </a:solidFill>
                <a:latin typeface="Arial"/>
              </a:rPr>
              <a:pPr defTabSz="342866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Title Placeholder 28"/>
          <p:cNvSpPr>
            <a:spLocks noGrp="1"/>
          </p:cNvSpPr>
          <p:nvPr>
            <p:ph type="title"/>
          </p:nvPr>
        </p:nvSpPr>
        <p:spPr>
          <a:xfrm>
            <a:off x="838200" y="0"/>
            <a:ext cx="7620000" cy="685800"/>
          </a:xfrm>
          <a:prstGeom prst="rect">
            <a:avLst/>
          </a:prstGeom>
        </p:spPr>
        <p:txBody>
          <a:bodyPr vert="horz" lIns="91400" tIns="45704" rIns="91400" bIns="45704" rtlCol="0" anchor="ctr">
            <a:normAutofit/>
          </a:bodyPr>
          <a:lstStyle>
            <a:lvl1pPr>
              <a:defRPr sz="3300">
                <a:solidFill>
                  <a:srgbClr val="0D0D0D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3"/>
          </p:nvPr>
        </p:nvSpPr>
        <p:spPr>
          <a:xfrm>
            <a:off x="4572003" y="742954"/>
            <a:ext cx="4273062" cy="4171950"/>
          </a:xfrm>
          <a:prstGeom prst="rect">
            <a:avLst/>
          </a:prstGeom>
        </p:spPr>
        <p:txBody>
          <a:bodyPr lIns="91436" tIns="45716" rIns="91436" bIns="45716">
            <a:normAutofit/>
          </a:bodyPr>
          <a:lstStyle>
            <a:lvl1pPr>
              <a:defRPr sz="2100">
                <a:solidFill>
                  <a:schemeClr val="bg1"/>
                </a:solidFill>
              </a:defRPr>
            </a:lvl1pPr>
            <a:lvl2pPr>
              <a:defRPr sz="1800">
                <a:solidFill>
                  <a:srgbClr val="800000"/>
                </a:solidFill>
              </a:defRPr>
            </a:lvl2pPr>
            <a:lvl3pPr>
              <a:defRPr sz="1500">
                <a:solidFill>
                  <a:schemeClr val="bg1"/>
                </a:solidFill>
              </a:defRPr>
            </a:lvl3pPr>
            <a:lvl4pPr>
              <a:defRPr sz="1500">
                <a:solidFill>
                  <a:srgbClr val="000090"/>
                </a:solidFill>
              </a:defRPr>
            </a:lvl4pPr>
            <a:lvl5pPr>
              <a:defRPr sz="135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62756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42952"/>
            <a:ext cx="8686800" cy="3200400"/>
          </a:xfrm>
          <a:prstGeom prst="rect">
            <a:avLst/>
          </a:prstGeom>
        </p:spPr>
        <p:txBody>
          <a:bodyPr lIns="91436" tIns="45716" rIns="91436" bIns="45716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rgbClr val="800000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rgbClr val="00009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538182" y="4890251"/>
            <a:ext cx="609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fld id="{1AD93096-5B34-4342-9326-69289CEAE4C2}" type="slidenum">
              <a:rPr lang="en-US" sz="1350" smtClean="0">
                <a:solidFill>
                  <a:srgbClr val="000000"/>
                </a:solidFill>
                <a:latin typeface="Arial"/>
              </a:rPr>
              <a:pPr defTabSz="342866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Title Placeholder 28"/>
          <p:cNvSpPr>
            <a:spLocks noGrp="1"/>
          </p:cNvSpPr>
          <p:nvPr>
            <p:ph type="title"/>
          </p:nvPr>
        </p:nvSpPr>
        <p:spPr>
          <a:xfrm>
            <a:off x="838200" y="0"/>
            <a:ext cx="7620000" cy="685800"/>
          </a:xfrm>
          <a:prstGeom prst="rect">
            <a:avLst/>
          </a:prstGeom>
        </p:spPr>
        <p:txBody>
          <a:bodyPr vert="horz" lIns="91400" tIns="45704" rIns="91400" bIns="45704" rtlCol="0" anchor="ctr">
            <a:normAutofit/>
          </a:bodyPr>
          <a:lstStyle>
            <a:lvl1pPr>
              <a:defRPr sz="3300">
                <a:solidFill>
                  <a:srgbClr val="0D0D0D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211015" y="4057650"/>
            <a:ext cx="8686800" cy="1085850"/>
          </a:xfrm>
          <a:prstGeom prst="rect">
            <a:avLst/>
          </a:prstGeom>
        </p:spPr>
        <p:txBody>
          <a:bodyPr lIns="91436" tIns="45716" rIns="91436" bIns="45716">
            <a:noAutofit/>
          </a:bodyPr>
          <a:lstStyle>
            <a:lvl1pPr>
              <a:defRPr sz="2100">
                <a:solidFill>
                  <a:schemeClr val="bg1"/>
                </a:solidFill>
              </a:defRPr>
            </a:lvl1pPr>
            <a:lvl2pPr>
              <a:defRPr sz="1800">
                <a:solidFill>
                  <a:srgbClr val="800000"/>
                </a:solidFill>
              </a:defRPr>
            </a:lvl2pPr>
            <a:lvl3pPr>
              <a:defRPr sz="1500">
                <a:solidFill>
                  <a:schemeClr val="bg1"/>
                </a:solidFill>
              </a:defRPr>
            </a:lvl3pPr>
            <a:lvl4pPr>
              <a:defRPr sz="1500">
                <a:solidFill>
                  <a:srgbClr val="000090"/>
                </a:solidFill>
              </a:defRPr>
            </a:lvl4pPr>
            <a:lvl5pPr>
              <a:defRPr sz="135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3494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222" y="88053"/>
            <a:ext cx="8527439" cy="565091"/>
          </a:xfrm>
          <a:prstGeom prst="rect">
            <a:avLst/>
          </a:prstGeom>
        </p:spPr>
        <p:txBody>
          <a:bodyPr lIns="91436" tIns="45716" rIns="91436" bIns="45716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2" y="4821750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x-none" sz="1350">
                <a:solidFill>
                  <a:srgbClr val="000000"/>
                </a:solidFill>
                <a:latin typeface="Arial"/>
              </a:rPr>
              <a:t>Escola de professores do CERN, 6 Setembro 2014, CMS Higgs results, J. Varela</a:t>
            </a: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5" y="4821750"/>
            <a:ext cx="2895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812678"/>
            <a:ext cx="2133600" cy="273844"/>
          </a:xfrm>
          <a:prstGeom prst="rect">
            <a:avLst/>
          </a:prstGeom>
        </p:spPr>
        <p:txBody>
          <a:bodyPr lIns="91436" tIns="45716" rIns="91436" bIns="45716"/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fld id="{EAF8F628-A384-5246-9255-783E8727CE7A}" type="slidenum">
              <a:rPr lang="en-US" sz="1350" smtClean="0">
                <a:solidFill>
                  <a:srgbClr val="000000"/>
                </a:solidFill>
                <a:latin typeface="Arial"/>
              </a:rPr>
              <a:pPr defTabSz="342866" eaLnBrk="1" fontAlgn="auto" hangingPunct="1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314229" y="1152074"/>
            <a:ext cx="3253915" cy="3483032"/>
          </a:xfrm>
          <a:prstGeom prst="rect">
            <a:avLst/>
          </a:prstGeom>
        </p:spPr>
        <p:txBody>
          <a:bodyPr lIns="91436" tIns="45716" rIns="91436" bIns="45716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883066" y="3028950"/>
            <a:ext cx="4958593" cy="1688193"/>
          </a:xfrm>
          <a:prstGeom prst="rect">
            <a:avLst/>
          </a:prstGeom>
        </p:spPr>
        <p:txBody>
          <a:bodyPr lIns="91436" tIns="45716" rIns="91436" bIns="45716"/>
          <a:lstStyle>
            <a:lvl4pPr marL="1028599" indent="0">
              <a:buNone/>
              <a:defRPr/>
            </a:lvl4pPr>
            <a:lvl5pPr marL="1371465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5"/>
          </p:nvPr>
        </p:nvSpPr>
        <p:spPr>
          <a:xfrm>
            <a:off x="3883066" y="1152135"/>
            <a:ext cx="4958593" cy="1705429"/>
          </a:xfrm>
          <a:prstGeom prst="rect">
            <a:avLst/>
          </a:prstGeom>
        </p:spPr>
        <p:txBody>
          <a:bodyPr lIns="91436" tIns="45716" rIns="91436" bIns="45716"/>
          <a:lstStyle>
            <a:lvl4pPr marL="1028599" indent="0">
              <a:buNone/>
              <a:defRPr/>
            </a:lvl4pPr>
            <a:lvl5pPr marL="1371465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92609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709"/>
            <a:ext cx="7772400" cy="1102637"/>
          </a:xfrm>
          <a:prstGeom prst="rect">
            <a:avLst/>
          </a:prstGeom>
        </p:spPr>
        <p:txBody>
          <a:bodyPr vert="horz" lIns="82292" tIns="41148" rIns="82292" bIns="41148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9"/>
            <a:ext cx="6400800" cy="1314808"/>
          </a:xfrm>
          <a:prstGeom prst="rect">
            <a:avLst/>
          </a:prstGeom>
        </p:spPr>
        <p:txBody>
          <a:bodyPr vert="horz" lIns="82292" tIns="41148" rIns="82292" bIns="41148"/>
          <a:lstStyle>
            <a:lvl1pPr marL="0" indent="0" algn="ctr">
              <a:buNone/>
              <a:defRPr/>
            </a:lvl1pPr>
            <a:lvl2pPr marL="308580" indent="0" algn="ctr">
              <a:buNone/>
              <a:defRPr/>
            </a:lvl2pPr>
            <a:lvl3pPr marL="617156" indent="0" algn="ctr">
              <a:buNone/>
              <a:defRPr/>
            </a:lvl3pPr>
            <a:lvl4pPr marL="925739" indent="0" algn="ctr">
              <a:buNone/>
              <a:defRPr/>
            </a:lvl4pPr>
            <a:lvl5pPr marL="1234316" indent="0" algn="ctr">
              <a:buNone/>
              <a:defRPr/>
            </a:lvl5pPr>
            <a:lvl6pPr marL="1542896" indent="0" algn="ctr">
              <a:buNone/>
              <a:defRPr/>
            </a:lvl6pPr>
            <a:lvl7pPr marL="1851475" indent="0" algn="ctr">
              <a:buNone/>
              <a:defRPr/>
            </a:lvl7pPr>
            <a:lvl8pPr marL="2160054" indent="0" algn="ctr">
              <a:buNone/>
              <a:defRPr/>
            </a:lvl8pPr>
            <a:lvl9pPr marL="2468633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50049915"/>
      </p:ext>
    </p:extLst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740"/>
            <a:ext cx="8229600" cy="857250"/>
          </a:xfrm>
          <a:prstGeom prst="rect">
            <a:avLst/>
          </a:prstGeom>
        </p:spPr>
        <p:txBody>
          <a:bodyPr vert="horz" lIns="82292" tIns="41148" rIns="82292" bIns="41148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94710"/>
          </a:xfrm>
          <a:prstGeom prst="rect">
            <a:avLst/>
          </a:prstGeom>
        </p:spPr>
        <p:txBody>
          <a:bodyPr vert="horz" lIns="82292" tIns="41148" rIns="82292" bIns="41148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20372831"/>
      </p:ext>
    </p:extLst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948" y="3304699"/>
            <a:ext cx="7772400" cy="1022271"/>
          </a:xfrm>
          <a:prstGeom prst="rect">
            <a:avLst/>
          </a:prstGeom>
        </p:spPr>
        <p:txBody>
          <a:bodyPr vert="horz" lIns="82292" tIns="41148" rIns="82292" bIns="41148" anchor="t"/>
          <a:lstStyle>
            <a:lvl1pPr algn="l">
              <a:defRPr sz="2700" b="1" cap="all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948" y="2179559"/>
            <a:ext cx="7772400" cy="1125141"/>
          </a:xfrm>
          <a:prstGeom prst="rect">
            <a:avLst/>
          </a:prstGeom>
        </p:spPr>
        <p:txBody>
          <a:bodyPr vert="horz" lIns="82292" tIns="41148" rIns="82292" bIns="41148" anchor="b"/>
          <a:lstStyle>
            <a:lvl1pPr marL="0" indent="0">
              <a:buNone/>
              <a:defRPr sz="1350"/>
            </a:lvl1pPr>
            <a:lvl2pPr marL="308580" indent="0">
              <a:buNone/>
              <a:defRPr sz="1200"/>
            </a:lvl2pPr>
            <a:lvl3pPr marL="617156" indent="0">
              <a:buNone/>
              <a:defRPr sz="1050"/>
            </a:lvl3pPr>
            <a:lvl4pPr marL="925739" indent="0">
              <a:buNone/>
              <a:defRPr sz="975"/>
            </a:lvl4pPr>
            <a:lvl5pPr marL="1234316" indent="0">
              <a:buNone/>
              <a:defRPr sz="975"/>
            </a:lvl5pPr>
            <a:lvl6pPr marL="1542896" indent="0">
              <a:buNone/>
              <a:defRPr sz="975"/>
            </a:lvl6pPr>
            <a:lvl7pPr marL="1851475" indent="0">
              <a:buNone/>
              <a:defRPr sz="975"/>
            </a:lvl7pPr>
            <a:lvl8pPr marL="2160054" indent="0">
              <a:buNone/>
              <a:defRPr sz="975"/>
            </a:lvl8pPr>
            <a:lvl9pPr marL="2468633" indent="0">
              <a:buNone/>
              <a:defRPr sz="9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31551624"/>
      </p:ext>
    </p:extLst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740"/>
            <a:ext cx="8229600" cy="857250"/>
          </a:xfrm>
          <a:prstGeom prst="rect">
            <a:avLst/>
          </a:prstGeom>
        </p:spPr>
        <p:txBody>
          <a:bodyPr vert="horz" lIns="82292" tIns="41148" rIns="82292" bIns="41148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46220" cy="3394710"/>
          </a:xfrm>
          <a:prstGeom prst="rect">
            <a:avLst/>
          </a:prstGeom>
        </p:spPr>
        <p:txBody>
          <a:bodyPr vert="horz" lIns="82292" tIns="41148" rIns="82292" bIns="41148"/>
          <a:lstStyle>
            <a:lvl1pPr>
              <a:defRPr sz="1875"/>
            </a:lvl1pPr>
            <a:lvl2pPr>
              <a:defRPr sz="165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0" y="1200150"/>
            <a:ext cx="4046220" cy="3394710"/>
          </a:xfrm>
          <a:prstGeom prst="rect">
            <a:avLst/>
          </a:prstGeom>
        </p:spPr>
        <p:txBody>
          <a:bodyPr vert="horz" lIns="82292" tIns="41148" rIns="82292" bIns="41148"/>
          <a:lstStyle>
            <a:lvl1pPr>
              <a:defRPr sz="1875"/>
            </a:lvl1pPr>
            <a:lvl2pPr>
              <a:defRPr sz="165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90287984"/>
      </p:ext>
    </p:extLst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740"/>
            <a:ext cx="8229600" cy="857250"/>
          </a:xfrm>
          <a:prstGeom prst="rect">
            <a:avLst/>
          </a:prstGeom>
        </p:spPr>
        <p:txBody>
          <a:bodyPr vert="horz" lIns="82292" tIns="41148" rIns="82292" bIns="41148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6" y="1150859"/>
            <a:ext cx="4040505" cy="480060"/>
          </a:xfrm>
          <a:prstGeom prst="rect">
            <a:avLst/>
          </a:prstGeom>
        </p:spPr>
        <p:txBody>
          <a:bodyPr vert="horz" lIns="82292" tIns="41148" rIns="82292" bIns="41148" anchor="b"/>
          <a:lstStyle>
            <a:lvl1pPr marL="0" indent="0">
              <a:buNone/>
              <a:defRPr sz="1650" b="1"/>
            </a:lvl1pPr>
            <a:lvl2pPr marL="308580" indent="0">
              <a:buNone/>
              <a:defRPr sz="1350" b="1"/>
            </a:lvl2pPr>
            <a:lvl3pPr marL="617156" indent="0">
              <a:buNone/>
              <a:defRPr sz="1200" b="1"/>
            </a:lvl3pPr>
            <a:lvl4pPr marL="925739" indent="0">
              <a:buNone/>
              <a:defRPr sz="1050" b="1"/>
            </a:lvl4pPr>
            <a:lvl5pPr marL="1234316" indent="0">
              <a:buNone/>
              <a:defRPr sz="1050" b="1"/>
            </a:lvl5pPr>
            <a:lvl6pPr marL="1542896" indent="0">
              <a:buNone/>
              <a:defRPr sz="1050" b="1"/>
            </a:lvl6pPr>
            <a:lvl7pPr marL="1851475" indent="0">
              <a:buNone/>
              <a:defRPr sz="1050" b="1"/>
            </a:lvl7pPr>
            <a:lvl8pPr marL="2160054" indent="0">
              <a:buNone/>
              <a:defRPr sz="1050" b="1"/>
            </a:lvl8pPr>
            <a:lvl9pPr marL="2468633" indent="0">
              <a:buNone/>
              <a:defRPr sz="105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6" y="1630921"/>
            <a:ext cx="4040505" cy="2963942"/>
          </a:xfrm>
          <a:prstGeom prst="rect">
            <a:avLst/>
          </a:prstGeom>
        </p:spPr>
        <p:txBody>
          <a:bodyPr vert="horz" lIns="82292" tIns="41148" rIns="82292" bIns="41148"/>
          <a:lstStyle>
            <a:lvl1pPr>
              <a:defRPr sz="165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878" y="1150859"/>
            <a:ext cx="4041933" cy="480060"/>
          </a:xfrm>
          <a:prstGeom prst="rect">
            <a:avLst/>
          </a:prstGeom>
        </p:spPr>
        <p:txBody>
          <a:bodyPr vert="horz" lIns="82292" tIns="41148" rIns="82292" bIns="41148" anchor="b"/>
          <a:lstStyle>
            <a:lvl1pPr marL="0" indent="0">
              <a:buNone/>
              <a:defRPr sz="1650" b="1"/>
            </a:lvl1pPr>
            <a:lvl2pPr marL="308580" indent="0">
              <a:buNone/>
              <a:defRPr sz="1350" b="1"/>
            </a:lvl2pPr>
            <a:lvl3pPr marL="617156" indent="0">
              <a:buNone/>
              <a:defRPr sz="1200" b="1"/>
            </a:lvl3pPr>
            <a:lvl4pPr marL="925739" indent="0">
              <a:buNone/>
              <a:defRPr sz="1050" b="1"/>
            </a:lvl4pPr>
            <a:lvl5pPr marL="1234316" indent="0">
              <a:buNone/>
              <a:defRPr sz="1050" b="1"/>
            </a:lvl5pPr>
            <a:lvl6pPr marL="1542896" indent="0">
              <a:buNone/>
              <a:defRPr sz="1050" b="1"/>
            </a:lvl6pPr>
            <a:lvl7pPr marL="1851475" indent="0">
              <a:buNone/>
              <a:defRPr sz="1050" b="1"/>
            </a:lvl7pPr>
            <a:lvl8pPr marL="2160054" indent="0">
              <a:buNone/>
              <a:defRPr sz="1050" b="1"/>
            </a:lvl8pPr>
            <a:lvl9pPr marL="2468633" indent="0">
              <a:buNone/>
              <a:defRPr sz="105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4878" y="1630921"/>
            <a:ext cx="4041933" cy="2963942"/>
          </a:xfrm>
          <a:prstGeom prst="rect">
            <a:avLst/>
          </a:prstGeom>
        </p:spPr>
        <p:txBody>
          <a:bodyPr vert="horz" lIns="82292" tIns="41148" rIns="82292" bIns="41148"/>
          <a:lstStyle>
            <a:lvl1pPr>
              <a:defRPr sz="165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91031342"/>
      </p:ext>
    </p:extLst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740"/>
            <a:ext cx="8229600" cy="857250"/>
          </a:xfrm>
          <a:prstGeom prst="rect">
            <a:avLst/>
          </a:prstGeom>
        </p:spPr>
        <p:txBody>
          <a:bodyPr vert="horz" lIns="82292" tIns="41148" rIns="82292" bIns="41148"/>
          <a:lstStyle/>
          <a:p>
            <a:r>
              <a:rPr lang="en-US"/>
              <a:t>Click to edit Master title style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89421339"/>
      </p:ext>
    </p:extLst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5642520"/>
      </p:ext>
    </p:extLst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678"/>
            <a:ext cx="3008948" cy="871180"/>
          </a:xfrm>
          <a:prstGeom prst="rect">
            <a:avLst/>
          </a:prstGeom>
        </p:spPr>
        <p:txBody>
          <a:bodyPr vert="horz" lIns="82292" tIns="41148" rIns="82292" bIns="41148" anchor="b"/>
          <a:lstStyle>
            <a:lvl1pPr algn="l">
              <a:defRPr sz="135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4733" y="204669"/>
            <a:ext cx="5112068" cy="4390191"/>
          </a:xfrm>
          <a:prstGeom prst="rect">
            <a:avLst/>
          </a:prstGeom>
        </p:spPr>
        <p:txBody>
          <a:bodyPr vert="horz" lIns="82292" tIns="41148" rIns="82292" bIns="41148"/>
          <a:lstStyle>
            <a:lvl1pPr>
              <a:defRPr sz="2175"/>
            </a:lvl1pPr>
            <a:lvl2pPr>
              <a:defRPr sz="1875"/>
            </a:lvl2pPr>
            <a:lvl3pPr>
              <a:defRPr sz="165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075853"/>
            <a:ext cx="3008948" cy="3519011"/>
          </a:xfrm>
          <a:prstGeom prst="rect">
            <a:avLst/>
          </a:prstGeom>
        </p:spPr>
        <p:txBody>
          <a:bodyPr vert="horz" lIns="82292" tIns="41148" rIns="82292" bIns="41148"/>
          <a:lstStyle>
            <a:lvl1pPr marL="0" indent="0">
              <a:buNone/>
              <a:defRPr sz="975"/>
            </a:lvl1pPr>
            <a:lvl2pPr marL="308580" indent="0">
              <a:buNone/>
              <a:defRPr sz="825"/>
            </a:lvl2pPr>
            <a:lvl3pPr marL="617156" indent="0">
              <a:buNone/>
              <a:defRPr sz="675"/>
            </a:lvl3pPr>
            <a:lvl4pPr marL="925739" indent="0">
              <a:buNone/>
              <a:defRPr sz="600"/>
            </a:lvl4pPr>
            <a:lvl5pPr marL="1234316" indent="0">
              <a:buNone/>
              <a:defRPr sz="600"/>
            </a:lvl5pPr>
            <a:lvl6pPr marL="1542896" indent="0">
              <a:buNone/>
              <a:defRPr sz="600"/>
            </a:lvl6pPr>
            <a:lvl7pPr marL="1851475" indent="0">
              <a:buNone/>
              <a:defRPr sz="600"/>
            </a:lvl7pPr>
            <a:lvl8pPr marL="2160054" indent="0">
              <a:buNone/>
              <a:defRPr sz="600"/>
            </a:lvl8pPr>
            <a:lvl9pPr marL="2468633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59014073"/>
      </p:ext>
    </p:extLst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1653" y="3600450"/>
            <a:ext cx="5486400" cy="425411"/>
          </a:xfrm>
          <a:prstGeom prst="rect">
            <a:avLst/>
          </a:prstGeom>
        </p:spPr>
        <p:txBody>
          <a:bodyPr vert="horz" lIns="82292" tIns="41148" rIns="82292" bIns="41148" anchor="b"/>
          <a:lstStyle>
            <a:lvl1pPr algn="l">
              <a:defRPr sz="135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1653" y="459701"/>
            <a:ext cx="5486400" cy="3086100"/>
          </a:xfrm>
          <a:prstGeom prst="rect">
            <a:avLst/>
          </a:prstGeom>
        </p:spPr>
        <p:txBody>
          <a:bodyPr vert="horz" lIns="82292" tIns="41148" rIns="82292" bIns="41148"/>
          <a:lstStyle>
            <a:lvl1pPr marL="0" indent="0">
              <a:buNone/>
              <a:defRPr sz="2175"/>
            </a:lvl1pPr>
            <a:lvl2pPr marL="308580" indent="0">
              <a:buNone/>
              <a:defRPr sz="1875"/>
            </a:lvl2pPr>
            <a:lvl3pPr marL="617156" indent="0">
              <a:buNone/>
              <a:defRPr sz="1650"/>
            </a:lvl3pPr>
            <a:lvl4pPr marL="925739" indent="0">
              <a:buNone/>
              <a:defRPr sz="1350"/>
            </a:lvl4pPr>
            <a:lvl5pPr marL="1234316" indent="0">
              <a:buNone/>
              <a:defRPr sz="1350"/>
            </a:lvl5pPr>
            <a:lvl6pPr marL="1542896" indent="0">
              <a:buNone/>
              <a:defRPr sz="1350"/>
            </a:lvl6pPr>
            <a:lvl7pPr marL="1851475" indent="0">
              <a:buNone/>
              <a:defRPr sz="1350"/>
            </a:lvl7pPr>
            <a:lvl8pPr marL="2160054" indent="0">
              <a:buNone/>
              <a:defRPr sz="1350"/>
            </a:lvl8pPr>
            <a:lvl9pPr marL="2468633" indent="0">
              <a:buNone/>
              <a:defRPr sz="1350"/>
            </a:lvl9pPr>
          </a:lstStyle>
          <a:p>
            <a:pPr lvl="0"/>
            <a:endParaRPr lang="pt-PT" noProof="0">
              <a:sym typeface="Gill Sans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1653" y="4025860"/>
            <a:ext cx="5486400" cy="603290"/>
          </a:xfrm>
          <a:prstGeom prst="rect">
            <a:avLst/>
          </a:prstGeom>
        </p:spPr>
        <p:txBody>
          <a:bodyPr vert="horz" lIns="82292" tIns="41148" rIns="82292" bIns="41148"/>
          <a:lstStyle>
            <a:lvl1pPr marL="0" indent="0">
              <a:buNone/>
              <a:defRPr sz="975"/>
            </a:lvl1pPr>
            <a:lvl2pPr marL="308580" indent="0">
              <a:buNone/>
              <a:defRPr sz="825"/>
            </a:lvl2pPr>
            <a:lvl3pPr marL="617156" indent="0">
              <a:buNone/>
              <a:defRPr sz="675"/>
            </a:lvl3pPr>
            <a:lvl4pPr marL="925739" indent="0">
              <a:buNone/>
              <a:defRPr sz="600"/>
            </a:lvl4pPr>
            <a:lvl5pPr marL="1234316" indent="0">
              <a:buNone/>
              <a:defRPr sz="600"/>
            </a:lvl5pPr>
            <a:lvl6pPr marL="1542896" indent="0">
              <a:buNone/>
              <a:defRPr sz="600"/>
            </a:lvl6pPr>
            <a:lvl7pPr marL="1851475" indent="0">
              <a:buNone/>
              <a:defRPr sz="600"/>
            </a:lvl7pPr>
            <a:lvl8pPr marL="2160054" indent="0">
              <a:buNone/>
              <a:defRPr sz="600"/>
            </a:lvl8pPr>
            <a:lvl9pPr marL="2468633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0054637"/>
      </p:ext>
    </p:extLst>
  </p:cSld>
  <p:clrMapOvr>
    <a:masterClrMapping/>
  </p:clrMapOvr>
  <p:transition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740"/>
            <a:ext cx="8229600" cy="857250"/>
          </a:xfrm>
          <a:prstGeom prst="rect">
            <a:avLst/>
          </a:prstGeom>
        </p:spPr>
        <p:txBody>
          <a:bodyPr vert="horz" lIns="82292" tIns="41148" rIns="82292" bIns="41148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00150"/>
            <a:ext cx="8229600" cy="3394710"/>
          </a:xfrm>
          <a:prstGeom prst="rect">
            <a:avLst/>
          </a:prstGeom>
        </p:spPr>
        <p:txBody>
          <a:bodyPr vert="eaVert" lIns="82292" tIns="41148" rIns="82292" bIns="41148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50899916"/>
      </p:ext>
    </p:extLst>
  </p:cSld>
  <p:clrMapOvr>
    <a:masterClrMapping/>
  </p:clrMapOvr>
  <p:transition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740"/>
            <a:ext cx="2057400" cy="4389120"/>
          </a:xfrm>
          <a:prstGeom prst="rect">
            <a:avLst/>
          </a:prstGeom>
        </p:spPr>
        <p:txBody>
          <a:bodyPr vert="eaVert" lIns="82292" tIns="41148" rIns="82292" bIns="41148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740"/>
            <a:ext cx="6035040" cy="4389120"/>
          </a:xfrm>
          <a:prstGeom prst="rect">
            <a:avLst/>
          </a:prstGeom>
        </p:spPr>
        <p:txBody>
          <a:bodyPr vert="eaVert" lIns="82292" tIns="41148" rIns="82292" bIns="41148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93768750"/>
      </p:ext>
    </p:extLst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733800" y="1600200"/>
            <a:ext cx="5029200" cy="515541"/>
            <a:chOff x="288" y="1489"/>
            <a:chExt cx="5136" cy="1008"/>
          </a:xfrm>
        </p:grpSpPr>
        <p:sp>
          <p:nvSpPr>
            <p:cNvPr id="5" name="Arc 3"/>
            <p:cNvSpPr>
              <a:spLocks/>
            </p:cNvSpPr>
            <p:nvPr/>
          </p:nvSpPr>
          <p:spPr bwMode="invGray">
            <a:xfrm>
              <a:off x="3595" y="1489"/>
              <a:ext cx="1829" cy="1008"/>
            </a:xfrm>
            <a:custGeom>
              <a:avLst/>
              <a:gdLst>
                <a:gd name="G0" fmla="+- 312 0 0"/>
                <a:gd name="G1" fmla="+- 21600 0 0"/>
                <a:gd name="G2" fmla="+- 21600 0 0"/>
                <a:gd name="T0" fmla="*/ 300 w 21912"/>
                <a:gd name="T1" fmla="*/ 0 h 43200"/>
                <a:gd name="T2" fmla="*/ 0 w 21912"/>
                <a:gd name="T3" fmla="*/ 43198 h 43200"/>
                <a:gd name="T4" fmla="*/ 312 w 21912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12" h="43200" fill="none" extrusionOk="0">
                  <a:moveTo>
                    <a:pt x="300" y="0"/>
                  </a:moveTo>
                  <a:cubicBezTo>
                    <a:pt x="304" y="0"/>
                    <a:pt x="308" y="-1"/>
                    <a:pt x="312" y="-1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199"/>
                    <a:pt x="103" y="43199"/>
                    <a:pt x="0" y="43197"/>
                  </a:cubicBezTo>
                </a:path>
                <a:path w="21912" h="43200" stroke="0" extrusionOk="0">
                  <a:moveTo>
                    <a:pt x="300" y="0"/>
                  </a:moveTo>
                  <a:cubicBezTo>
                    <a:pt x="304" y="0"/>
                    <a:pt x="308" y="-1"/>
                    <a:pt x="312" y="-1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199"/>
                    <a:pt x="103" y="43199"/>
                    <a:pt x="0" y="43197"/>
                  </a:cubicBezTo>
                  <a:lnTo>
                    <a:pt x="312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6633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pt-PT" sz="1500"/>
            </a:p>
          </p:txBody>
        </p:sp>
        <p:sp>
          <p:nvSpPr>
            <p:cNvPr id="6" name="Arc 4"/>
            <p:cNvSpPr>
              <a:spLocks/>
            </p:cNvSpPr>
            <p:nvPr/>
          </p:nvSpPr>
          <p:spPr bwMode="invGray">
            <a:xfrm>
              <a:off x="3548" y="1594"/>
              <a:ext cx="1830" cy="798"/>
            </a:xfrm>
            <a:custGeom>
              <a:avLst/>
              <a:gdLst>
                <a:gd name="G0" fmla="+- 324 0 0"/>
                <a:gd name="G1" fmla="+- 21600 0 0"/>
                <a:gd name="G2" fmla="+- 21600 0 0"/>
                <a:gd name="T0" fmla="*/ 312 w 21924"/>
                <a:gd name="T1" fmla="*/ 0 h 43200"/>
                <a:gd name="T2" fmla="*/ 0 w 21924"/>
                <a:gd name="T3" fmla="*/ 43198 h 43200"/>
                <a:gd name="T4" fmla="*/ 324 w 21924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4" h="43200" fill="none" extrusionOk="0">
                  <a:moveTo>
                    <a:pt x="312" y="0"/>
                  </a:moveTo>
                  <a:cubicBezTo>
                    <a:pt x="316" y="0"/>
                    <a:pt x="320" y="-1"/>
                    <a:pt x="324" y="-1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199"/>
                    <a:pt x="107" y="43199"/>
                    <a:pt x="0" y="43197"/>
                  </a:cubicBezTo>
                </a:path>
                <a:path w="21924" h="43200" stroke="0" extrusionOk="0">
                  <a:moveTo>
                    <a:pt x="312" y="0"/>
                  </a:moveTo>
                  <a:cubicBezTo>
                    <a:pt x="316" y="0"/>
                    <a:pt x="320" y="-1"/>
                    <a:pt x="324" y="-1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199"/>
                    <a:pt x="107" y="43199"/>
                    <a:pt x="0" y="43197"/>
                  </a:cubicBezTo>
                  <a:lnTo>
                    <a:pt x="324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8944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pt-PT" sz="1500"/>
            </a:p>
          </p:txBody>
        </p:sp>
        <p:sp>
          <p:nvSpPr>
            <p:cNvPr id="7" name="Arc 5"/>
            <p:cNvSpPr>
              <a:spLocks/>
            </p:cNvSpPr>
            <p:nvPr/>
          </p:nvSpPr>
          <p:spPr bwMode="invGray">
            <a:xfrm>
              <a:off x="3521" y="1731"/>
              <a:ext cx="1830" cy="524"/>
            </a:xfrm>
            <a:custGeom>
              <a:avLst/>
              <a:gdLst>
                <a:gd name="G0" fmla="+- 325 0 0"/>
                <a:gd name="G1" fmla="+- 21600 0 0"/>
                <a:gd name="G2" fmla="+- 21600 0 0"/>
                <a:gd name="T0" fmla="*/ 313 w 21925"/>
                <a:gd name="T1" fmla="*/ 0 h 43200"/>
                <a:gd name="T2" fmla="*/ 0 w 21925"/>
                <a:gd name="T3" fmla="*/ 43198 h 43200"/>
                <a:gd name="T4" fmla="*/ 325 w 21925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5" h="43200" fill="none" extrusionOk="0">
                  <a:moveTo>
                    <a:pt x="313" y="0"/>
                  </a:moveTo>
                  <a:cubicBezTo>
                    <a:pt x="317" y="0"/>
                    <a:pt x="321" y="-1"/>
                    <a:pt x="325" y="-1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199"/>
                    <a:pt x="108" y="43199"/>
                    <a:pt x="0" y="43197"/>
                  </a:cubicBezTo>
                </a:path>
                <a:path w="21925" h="43200" stroke="0" extrusionOk="0">
                  <a:moveTo>
                    <a:pt x="313" y="0"/>
                  </a:moveTo>
                  <a:cubicBezTo>
                    <a:pt x="317" y="0"/>
                    <a:pt x="321" y="-1"/>
                    <a:pt x="325" y="-1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199"/>
                    <a:pt x="108" y="43199"/>
                    <a:pt x="0" y="43197"/>
                  </a:cubicBezTo>
                  <a:lnTo>
                    <a:pt x="325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B75B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pt-PT" sz="1500"/>
            </a:p>
          </p:txBody>
        </p:sp>
        <p:sp>
          <p:nvSpPr>
            <p:cNvPr id="8" name="AutoShape 6"/>
            <p:cNvSpPr>
              <a:spLocks noChangeArrowheads="1"/>
            </p:cNvSpPr>
            <p:nvPr/>
          </p:nvSpPr>
          <p:spPr bwMode="invGray">
            <a:xfrm>
              <a:off x="288" y="1941"/>
              <a:ext cx="4988" cy="102"/>
            </a:xfrm>
            <a:prstGeom prst="roundRect">
              <a:avLst>
                <a:gd name="adj" fmla="val 49995"/>
              </a:avLst>
            </a:prstGeom>
            <a:gradFill rotWithShape="0"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pt-PT" sz="1500"/>
            </a:p>
          </p:txBody>
        </p:sp>
      </p:grpSp>
      <p:sp>
        <p:nvSpPr>
          <p:cNvPr id="6151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085850"/>
            <a:ext cx="7772400" cy="85725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152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2400300"/>
            <a:ext cx="6400800" cy="1314450"/>
          </a:xfrm>
        </p:spPr>
        <p:txBody>
          <a:bodyPr/>
          <a:lstStyle>
            <a:lvl1pPr marL="0" indent="0" algn="ctr">
              <a:buFont typeface="Wingdings" charset="2"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DDEB5D-0E52-8A4D-BA87-BDCD0E2945EF}" type="datetime1">
              <a:rPr lang="en-US"/>
              <a:pPr>
                <a:defRPr/>
              </a:pPr>
              <a:t>9/29/23</a:t>
            </a:fld>
            <a:endParaRPr lang="en-GB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z="105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>
                <a:latin typeface="Arial" charset="0"/>
              </a:defRPr>
            </a:lvl1pPr>
          </a:lstStyle>
          <a:p>
            <a:pPr>
              <a:defRPr/>
            </a:pPr>
            <a:fld id="{210BFCC9-EFCC-FE44-9901-536C6EBCD1CB}" type="slidenum">
              <a:rPr lang="en-GB"/>
              <a:pPr>
                <a:defRPr/>
              </a:pPr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142552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PT" dirty="0"/>
              <a:t>4 de Novembro de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Espaço: para o infinito e mais além!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299177-9B1D-0747-9412-108D54491353}" type="slidenum">
              <a:rPr lang="en-GB" smtClean="0"/>
              <a:pPr>
                <a:defRPr/>
              </a:pPr>
              <a:t>‹nº›</a:t>
            </a:fld>
            <a:r>
              <a:rPr lang="mr-IN" b="0" dirty="0"/>
              <a:t>/35</a:t>
            </a: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1717597574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395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42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897" indent="0">
              <a:buNone/>
              <a:defRPr sz="1350"/>
            </a:lvl2pPr>
            <a:lvl3pPr marL="685793" indent="0">
              <a:buNone/>
              <a:defRPr sz="1200"/>
            </a:lvl3pPr>
            <a:lvl4pPr marL="1028690" indent="0">
              <a:buNone/>
              <a:defRPr sz="1050"/>
            </a:lvl4pPr>
            <a:lvl5pPr marL="1371587" indent="0">
              <a:buNone/>
              <a:defRPr sz="1050"/>
            </a:lvl5pPr>
            <a:lvl6pPr marL="1714484" indent="0">
              <a:buNone/>
              <a:defRPr sz="1050"/>
            </a:lvl6pPr>
            <a:lvl7pPr marL="2057380" indent="0">
              <a:buNone/>
              <a:defRPr sz="1050"/>
            </a:lvl7pPr>
            <a:lvl8pPr marL="2400276" indent="0">
              <a:buNone/>
              <a:defRPr sz="1050"/>
            </a:lvl8pPr>
            <a:lvl9pPr marL="2743172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PT" dirty="0"/>
              <a:t>4 de Novembro de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Espaço: para o infinito e mais além!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960984-145F-1A4E-8DA3-5FD64B53EBC0}" type="slidenum">
              <a:rPr lang="en-GB" smtClean="0"/>
              <a:pPr>
                <a:defRPr/>
              </a:pPr>
              <a:t>‹nº›</a:t>
            </a:fld>
            <a:r>
              <a:rPr lang="mr-IN" b="0" dirty="0"/>
              <a:t>/35</a:t>
            </a: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1911462519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71550"/>
            <a:ext cx="3810000" cy="36576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971550"/>
            <a:ext cx="3810000" cy="36576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PT" dirty="0"/>
              <a:t>4 de Novembro de 2014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Espaço: para o infinito e mais além!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115A5-DD2C-D947-B09F-FE0D9F16652D}" type="slidenum">
              <a:rPr lang="en-GB" smtClean="0"/>
              <a:pPr>
                <a:defRPr/>
              </a:pPr>
              <a:t>‹nº›</a:t>
            </a:fld>
            <a:r>
              <a:rPr lang="mr-IN" b="0" dirty="0"/>
              <a:t>/35</a:t>
            </a: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3998221836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7" indent="0">
              <a:buNone/>
              <a:defRPr sz="1500" b="1"/>
            </a:lvl2pPr>
            <a:lvl3pPr marL="685793" indent="0">
              <a:buNone/>
              <a:defRPr sz="1350" b="1"/>
            </a:lvl3pPr>
            <a:lvl4pPr marL="1028690" indent="0">
              <a:buNone/>
              <a:defRPr sz="1200" b="1"/>
            </a:lvl4pPr>
            <a:lvl5pPr marL="1371587" indent="0">
              <a:buNone/>
              <a:defRPr sz="1200" b="1"/>
            </a:lvl5pPr>
            <a:lvl6pPr marL="1714484" indent="0">
              <a:buNone/>
              <a:defRPr sz="1200" b="1"/>
            </a:lvl6pPr>
            <a:lvl7pPr marL="2057380" indent="0">
              <a:buNone/>
              <a:defRPr sz="1200" b="1"/>
            </a:lvl7pPr>
            <a:lvl8pPr marL="2400276" indent="0">
              <a:buNone/>
              <a:defRPr sz="1200" b="1"/>
            </a:lvl8pPr>
            <a:lvl9pPr marL="274317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7" indent="0">
              <a:buNone/>
              <a:defRPr sz="1500" b="1"/>
            </a:lvl2pPr>
            <a:lvl3pPr marL="685793" indent="0">
              <a:buNone/>
              <a:defRPr sz="1350" b="1"/>
            </a:lvl3pPr>
            <a:lvl4pPr marL="1028690" indent="0">
              <a:buNone/>
              <a:defRPr sz="1200" b="1"/>
            </a:lvl4pPr>
            <a:lvl5pPr marL="1371587" indent="0">
              <a:buNone/>
              <a:defRPr sz="1200" b="1"/>
            </a:lvl5pPr>
            <a:lvl6pPr marL="1714484" indent="0">
              <a:buNone/>
              <a:defRPr sz="1200" b="1"/>
            </a:lvl6pPr>
            <a:lvl7pPr marL="2057380" indent="0">
              <a:buNone/>
              <a:defRPr sz="1200" b="1"/>
            </a:lvl7pPr>
            <a:lvl8pPr marL="2400276" indent="0">
              <a:buNone/>
              <a:defRPr sz="1200" b="1"/>
            </a:lvl8pPr>
            <a:lvl9pPr marL="274317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PT" dirty="0"/>
              <a:t>4 de Novembro de 2014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Espaço: para o infinito e mais além!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A6AEF-98B6-3A4C-8176-79962BF8E7E7}" type="slidenum">
              <a:rPr lang="en-GB" smtClean="0"/>
              <a:pPr>
                <a:defRPr/>
              </a:pPr>
              <a:t>‹nº›</a:t>
            </a:fld>
            <a:r>
              <a:rPr lang="mr-IN" b="0" dirty="0"/>
              <a:t>/35</a:t>
            </a: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1498623591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PT" dirty="0"/>
              <a:t>4 de Novembro de 2014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Espaço: para o infinito e mais além!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FA517-F628-3A47-A2C5-9647A55D9AAB}" type="slidenum">
              <a:rPr lang="en-GB" smtClean="0"/>
              <a:pPr>
                <a:defRPr/>
              </a:pPr>
              <a:t>‹nº›</a:t>
            </a:fld>
            <a:r>
              <a:rPr lang="mr-IN" b="0" dirty="0"/>
              <a:t>/35</a:t>
            </a: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1152595117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PT" dirty="0"/>
              <a:t>4 de Novembro de 2014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Espaço: para o infinito e mais além!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89ADB-C442-1847-84B6-38E8BC10A25B}" type="slidenum">
              <a:rPr lang="en-GB" smtClean="0"/>
              <a:pPr>
                <a:defRPr/>
              </a:pPr>
              <a:t>‹nº›</a:t>
            </a:fld>
            <a:r>
              <a:rPr lang="mr-IN" b="0" dirty="0"/>
              <a:t>/35</a:t>
            </a: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2990227700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9" y="204788"/>
            <a:ext cx="3008313" cy="871538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0500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9" y="1076328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897" indent="0">
              <a:buNone/>
              <a:defRPr sz="900"/>
            </a:lvl2pPr>
            <a:lvl3pPr marL="685793" indent="0">
              <a:buNone/>
              <a:defRPr sz="750"/>
            </a:lvl3pPr>
            <a:lvl4pPr marL="1028690" indent="0">
              <a:buNone/>
              <a:defRPr sz="675"/>
            </a:lvl4pPr>
            <a:lvl5pPr marL="1371587" indent="0">
              <a:buNone/>
              <a:defRPr sz="675"/>
            </a:lvl5pPr>
            <a:lvl6pPr marL="1714484" indent="0">
              <a:buNone/>
              <a:defRPr sz="675"/>
            </a:lvl6pPr>
            <a:lvl7pPr marL="2057380" indent="0">
              <a:buNone/>
              <a:defRPr sz="675"/>
            </a:lvl7pPr>
            <a:lvl8pPr marL="2400276" indent="0">
              <a:buNone/>
              <a:defRPr sz="675"/>
            </a:lvl8pPr>
            <a:lvl9pPr marL="274317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PT" dirty="0"/>
              <a:t>4 de Novembro de 2014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Espaço: para o infinito e mais além!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D21366-0524-0746-98F0-4F22E9F35947}" type="slidenum">
              <a:rPr lang="en-GB" smtClean="0"/>
              <a:pPr>
                <a:defRPr/>
              </a:pPr>
              <a:t>‹nº›</a:t>
            </a:fld>
            <a:r>
              <a:rPr lang="mr-IN" b="0" dirty="0"/>
              <a:t>/35</a:t>
            </a: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1744630411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97" indent="0">
              <a:buNone/>
              <a:defRPr sz="2100"/>
            </a:lvl2pPr>
            <a:lvl3pPr marL="685793" indent="0">
              <a:buNone/>
              <a:defRPr sz="1800"/>
            </a:lvl3pPr>
            <a:lvl4pPr marL="1028690" indent="0">
              <a:buNone/>
              <a:defRPr sz="1500"/>
            </a:lvl4pPr>
            <a:lvl5pPr marL="1371587" indent="0">
              <a:buNone/>
              <a:defRPr sz="1500"/>
            </a:lvl5pPr>
            <a:lvl6pPr marL="1714484" indent="0">
              <a:buNone/>
              <a:defRPr sz="1500"/>
            </a:lvl6pPr>
            <a:lvl7pPr marL="2057380" indent="0">
              <a:buNone/>
              <a:defRPr sz="1500"/>
            </a:lvl7pPr>
            <a:lvl8pPr marL="2400276" indent="0">
              <a:buNone/>
              <a:defRPr sz="1500"/>
            </a:lvl8pPr>
            <a:lvl9pPr marL="2743172" indent="0">
              <a:buNone/>
              <a:defRPr sz="1500"/>
            </a:lvl9pPr>
          </a:lstStyle>
          <a:p>
            <a:pPr lvl="0"/>
            <a:endParaRPr lang="pt-P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897" indent="0">
              <a:buNone/>
              <a:defRPr sz="900"/>
            </a:lvl2pPr>
            <a:lvl3pPr marL="685793" indent="0">
              <a:buNone/>
              <a:defRPr sz="750"/>
            </a:lvl3pPr>
            <a:lvl4pPr marL="1028690" indent="0">
              <a:buNone/>
              <a:defRPr sz="675"/>
            </a:lvl4pPr>
            <a:lvl5pPr marL="1371587" indent="0">
              <a:buNone/>
              <a:defRPr sz="675"/>
            </a:lvl5pPr>
            <a:lvl6pPr marL="1714484" indent="0">
              <a:buNone/>
              <a:defRPr sz="675"/>
            </a:lvl6pPr>
            <a:lvl7pPr marL="2057380" indent="0">
              <a:buNone/>
              <a:defRPr sz="675"/>
            </a:lvl7pPr>
            <a:lvl8pPr marL="2400276" indent="0">
              <a:buNone/>
              <a:defRPr sz="675"/>
            </a:lvl8pPr>
            <a:lvl9pPr marL="274317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PT" dirty="0"/>
              <a:t>4 de Novembro de 2014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Espaço: para o infinito e mais além!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16414-E8AE-C040-B479-1008E998E00C}" type="slidenum">
              <a:rPr lang="en-GB" smtClean="0"/>
              <a:pPr>
                <a:defRPr/>
              </a:pPr>
              <a:t>‹nº›</a:t>
            </a:fld>
            <a:r>
              <a:rPr lang="mr-IN" b="0" dirty="0"/>
              <a:t>/35</a:t>
            </a: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3364233640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PT" dirty="0"/>
              <a:t>4 de Novembro de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Espaço: para o infinito e mais além!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DF31F6-E376-E84C-B7B5-DC9563BB8EA8}" type="slidenum">
              <a:rPr lang="en-GB" smtClean="0"/>
              <a:pPr>
                <a:defRPr/>
              </a:pPr>
              <a:t>‹nº›</a:t>
            </a:fld>
            <a:r>
              <a:rPr lang="mr-IN" b="0" dirty="0"/>
              <a:t>/35</a:t>
            </a: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184070418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71450"/>
            <a:ext cx="1943100" cy="4457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1" y="171450"/>
            <a:ext cx="5676900" cy="4457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PT" dirty="0"/>
              <a:t>4 de Novembro de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Espaço: para o infinito e mais além!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F834E-35DA-3B44-86D4-48BDF1B44654}" type="slidenum">
              <a:rPr lang="en-GB" smtClean="0"/>
              <a:pPr>
                <a:defRPr/>
              </a:pPr>
              <a:t>‹nº›</a:t>
            </a:fld>
            <a:r>
              <a:rPr lang="mr-IN" b="0" dirty="0"/>
              <a:t>/35</a:t>
            </a: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548446625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"/>
            <a:ext cx="7772400" cy="5143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71550"/>
            <a:ext cx="3810000" cy="3657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1" y="971550"/>
            <a:ext cx="3810000" cy="3657600"/>
          </a:xfrm>
        </p:spPr>
        <p:txBody>
          <a:bodyPr/>
          <a:lstStyle/>
          <a:p>
            <a:pPr lvl="0"/>
            <a:endParaRPr lang="pt-PT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PT" dirty="0"/>
              <a:t>4 de Novembro de 2014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 dirty="0"/>
              <a:t>pedro abreu – Espaço: para o infinito e mais além!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A79800-6F0B-5643-8D13-11A991EE83E3}" type="slidenum">
              <a:rPr lang="en-GB" smtClean="0"/>
              <a:pPr>
                <a:defRPr/>
              </a:pPr>
              <a:t>‹nº›</a:t>
            </a:fld>
            <a:r>
              <a:rPr lang="mr-IN" b="0" dirty="0"/>
              <a:t>/35</a:t>
            </a: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4056886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6" Type="http://schemas.openxmlformats.org/officeDocument/2006/relationships/image" Target="../media/image3.tiff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slideLayout" Target="../slideLayouts/slideLayout95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5" Type="http://schemas.openxmlformats.org/officeDocument/2006/relationships/image" Target="../media/image3.tiff"/><Relationship Id="rId10" Type="http://schemas.openxmlformats.org/officeDocument/2006/relationships/slideLayout" Target="../slideLayouts/slideLayout9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18" Type="http://schemas.openxmlformats.org/officeDocument/2006/relationships/theme" Target="../theme/theme9.xml"/><Relationship Id="rId3" Type="http://schemas.openxmlformats.org/officeDocument/2006/relationships/slideLayout" Target="../slideLayouts/slideLayout98.xml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17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97.xml"/><Relationship Id="rId16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05.xml"/><Relationship Id="rId19" Type="http://schemas.openxmlformats.org/officeDocument/2006/relationships/image" Target="../media/image3.tiff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slideLayout" Target="../slideLayouts/slideLayout10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slideLayout" Target="../slideLayouts/slideLayout125.xml"/><Relationship Id="rId18" Type="http://schemas.openxmlformats.org/officeDocument/2006/relationships/theme" Target="../theme/theme10.xml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slideLayout" Target="../slideLayouts/slideLayout124.xml"/><Relationship Id="rId17" Type="http://schemas.openxmlformats.org/officeDocument/2006/relationships/slideLayout" Target="../slideLayouts/slideLayout129.xml"/><Relationship Id="rId2" Type="http://schemas.openxmlformats.org/officeDocument/2006/relationships/slideLayout" Target="../slideLayouts/slideLayout114.xml"/><Relationship Id="rId16" Type="http://schemas.openxmlformats.org/officeDocument/2006/relationships/slideLayout" Target="../slideLayouts/slideLayout128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5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22.xml"/><Relationship Id="rId19" Type="http://schemas.openxmlformats.org/officeDocument/2006/relationships/image" Target="../media/image3.tiff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Relationship Id="rId14" Type="http://schemas.openxmlformats.org/officeDocument/2006/relationships/slideLayout" Target="../slideLayouts/slideLayout12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13" Type="http://schemas.openxmlformats.org/officeDocument/2006/relationships/slideLayout" Target="../slideLayouts/slideLayout142.xml"/><Relationship Id="rId18" Type="http://schemas.openxmlformats.org/officeDocument/2006/relationships/image" Target="../media/image3.tiff"/><Relationship Id="rId3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136.xml"/><Relationship Id="rId12" Type="http://schemas.openxmlformats.org/officeDocument/2006/relationships/slideLayout" Target="../slideLayouts/slideLayout141.xml"/><Relationship Id="rId17" Type="http://schemas.openxmlformats.org/officeDocument/2006/relationships/theme" Target="../theme/theme11.xml"/><Relationship Id="rId2" Type="http://schemas.openxmlformats.org/officeDocument/2006/relationships/slideLayout" Target="../slideLayouts/slideLayout131.xml"/><Relationship Id="rId16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34.xml"/><Relationship Id="rId15" Type="http://schemas.openxmlformats.org/officeDocument/2006/relationships/slideLayout" Target="../slideLayouts/slideLayout144.xml"/><Relationship Id="rId10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Relationship Id="rId14" Type="http://schemas.openxmlformats.org/officeDocument/2006/relationships/slideLayout" Target="../slideLayouts/slideLayout14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52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5" Type="http://schemas.openxmlformats.org/officeDocument/2006/relationships/slideLayout" Target="../slideLayouts/slideLayout150.xml"/><Relationship Id="rId10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13" Type="http://schemas.openxmlformats.org/officeDocument/2006/relationships/theme" Target="../theme/theme13.xml"/><Relationship Id="rId3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63.xml"/><Relationship Id="rId12" Type="http://schemas.openxmlformats.org/officeDocument/2006/relationships/slideLayout" Target="../slideLayouts/slideLayout168.xml"/><Relationship Id="rId2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5" Type="http://schemas.openxmlformats.org/officeDocument/2006/relationships/slideLayout" Target="../slideLayouts/slideLayout161.xml"/><Relationship Id="rId10" Type="http://schemas.openxmlformats.org/officeDocument/2006/relationships/slideLayout" Target="../slideLayouts/slideLayout166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457200" y="285750"/>
            <a:ext cx="8153400" cy="1200150"/>
            <a:chOff x="288" y="625"/>
            <a:chExt cx="5136" cy="1008"/>
          </a:xfrm>
        </p:grpSpPr>
        <p:sp>
          <p:nvSpPr>
            <p:cNvPr id="5123" name="Arc 3"/>
            <p:cNvSpPr>
              <a:spLocks/>
            </p:cNvSpPr>
            <p:nvPr/>
          </p:nvSpPr>
          <p:spPr bwMode="invGray">
            <a:xfrm>
              <a:off x="3595" y="625"/>
              <a:ext cx="1829" cy="1008"/>
            </a:xfrm>
            <a:custGeom>
              <a:avLst/>
              <a:gdLst>
                <a:gd name="G0" fmla="+- 312 0 0"/>
                <a:gd name="G1" fmla="+- 21600 0 0"/>
                <a:gd name="G2" fmla="+- 21600 0 0"/>
                <a:gd name="T0" fmla="*/ 300 w 21912"/>
                <a:gd name="T1" fmla="*/ 0 h 43200"/>
                <a:gd name="T2" fmla="*/ 0 w 21912"/>
                <a:gd name="T3" fmla="*/ 43198 h 43200"/>
                <a:gd name="T4" fmla="*/ 312 w 21912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12" h="43200" fill="none" extrusionOk="0">
                  <a:moveTo>
                    <a:pt x="300" y="0"/>
                  </a:moveTo>
                  <a:cubicBezTo>
                    <a:pt x="304" y="0"/>
                    <a:pt x="308" y="-1"/>
                    <a:pt x="312" y="-1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199"/>
                    <a:pt x="103" y="43199"/>
                    <a:pt x="0" y="43197"/>
                  </a:cubicBezTo>
                </a:path>
                <a:path w="21912" h="43200" stroke="0" extrusionOk="0">
                  <a:moveTo>
                    <a:pt x="300" y="0"/>
                  </a:moveTo>
                  <a:cubicBezTo>
                    <a:pt x="304" y="0"/>
                    <a:pt x="308" y="-1"/>
                    <a:pt x="312" y="-1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199"/>
                    <a:pt x="103" y="43199"/>
                    <a:pt x="0" y="43197"/>
                  </a:cubicBezTo>
                  <a:lnTo>
                    <a:pt x="312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6633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pt-PT" sz="1500"/>
            </a:p>
          </p:txBody>
        </p:sp>
        <p:sp>
          <p:nvSpPr>
            <p:cNvPr id="5124" name="Arc 4"/>
            <p:cNvSpPr>
              <a:spLocks/>
            </p:cNvSpPr>
            <p:nvPr/>
          </p:nvSpPr>
          <p:spPr bwMode="invGray">
            <a:xfrm>
              <a:off x="3548" y="729"/>
              <a:ext cx="1831" cy="800"/>
            </a:xfrm>
            <a:custGeom>
              <a:avLst/>
              <a:gdLst>
                <a:gd name="G0" fmla="+- 324 0 0"/>
                <a:gd name="G1" fmla="+- 21600 0 0"/>
                <a:gd name="G2" fmla="+- 21600 0 0"/>
                <a:gd name="T0" fmla="*/ 312 w 21924"/>
                <a:gd name="T1" fmla="*/ 0 h 43200"/>
                <a:gd name="T2" fmla="*/ 0 w 21924"/>
                <a:gd name="T3" fmla="*/ 43198 h 43200"/>
                <a:gd name="T4" fmla="*/ 324 w 21924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4" h="43200" fill="none" extrusionOk="0">
                  <a:moveTo>
                    <a:pt x="312" y="0"/>
                  </a:moveTo>
                  <a:cubicBezTo>
                    <a:pt x="316" y="0"/>
                    <a:pt x="320" y="-1"/>
                    <a:pt x="324" y="-1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199"/>
                    <a:pt x="107" y="43199"/>
                    <a:pt x="0" y="43197"/>
                  </a:cubicBezTo>
                </a:path>
                <a:path w="21924" h="43200" stroke="0" extrusionOk="0">
                  <a:moveTo>
                    <a:pt x="312" y="0"/>
                  </a:moveTo>
                  <a:cubicBezTo>
                    <a:pt x="316" y="0"/>
                    <a:pt x="320" y="-1"/>
                    <a:pt x="324" y="-1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199"/>
                    <a:pt x="107" y="43199"/>
                    <a:pt x="0" y="43197"/>
                  </a:cubicBezTo>
                  <a:lnTo>
                    <a:pt x="324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8944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pt-PT" sz="1500"/>
            </a:p>
          </p:txBody>
        </p:sp>
        <p:sp>
          <p:nvSpPr>
            <p:cNvPr id="5125" name="Arc 5"/>
            <p:cNvSpPr>
              <a:spLocks/>
            </p:cNvSpPr>
            <p:nvPr/>
          </p:nvSpPr>
          <p:spPr bwMode="invGray">
            <a:xfrm>
              <a:off x="3521" y="868"/>
              <a:ext cx="1830" cy="522"/>
            </a:xfrm>
            <a:custGeom>
              <a:avLst/>
              <a:gdLst>
                <a:gd name="G0" fmla="+- 325 0 0"/>
                <a:gd name="G1" fmla="+- 21600 0 0"/>
                <a:gd name="G2" fmla="+- 21600 0 0"/>
                <a:gd name="T0" fmla="*/ 313 w 21925"/>
                <a:gd name="T1" fmla="*/ 0 h 43200"/>
                <a:gd name="T2" fmla="*/ 0 w 21925"/>
                <a:gd name="T3" fmla="*/ 43198 h 43200"/>
                <a:gd name="T4" fmla="*/ 325 w 21925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5" h="43200" fill="none" extrusionOk="0">
                  <a:moveTo>
                    <a:pt x="313" y="0"/>
                  </a:moveTo>
                  <a:cubicBezTo>
                    <a:pt x="317" y="0"/>
                    <a:pt x="321" y="-1"/>
                    <a:pt x="325" y="-1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199"/>
                    <a:pt x="108" y="43199"/>
                    <a:pt x="0" y="43197"/>
                  </a:cubicBezTo>
                </a:path>
                <a:path w="21925" h="43200" stroke="0" extrusionOk="0">
                  <a:moveTo>
                    <a:pt x="313" y="0"/>
                  </a:moveTo>
                  <a:cubicBezTo>
                    <a:pt x="317" y="0"/>
                    <a:pt x="321" y="-1"/>
                    <a:pt x="325" y="-1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199"/>
                    <a:pt x="108" y="43199"/>
                    <a:pt x="0" y="43197"/>
                  </a:cubicBezTo>
                  <a:lnTo>
                    <a:pt x="325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B75B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pt-PT" sz="1500"/>
            </a:p>
          </p:txBody>
        </p:sp>
        <p:sp>
          <p:nvSpPr>
            <p:cNvPr id="5126" name="AutoShape 6"/>
            <p:cNvSpPr>
              <a:spLocks noChangeArrowheads="1"/>
            </p:cNvSpPr>
            <p:nvPr/>
          </p:nvSpPr>
          <p:spPr bwMode="invGray">
            <a:xfrm>
              <a:off x="288" y="1076"/>
              <a:ext cx="4988" cy="104"/>
            </a:xfrm>
            <a:prstGeom prst="roundRect">
              <a:avLst>
                <a:gd name="adj" fmla="val 49995"/>
              </a:avLst>
            </a:prstGeom>
            <a:gradFill rotWithShape="0"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pt-PT" sz="1500"/>
            </a:p>
          </p:txBody>
        </p:sp>
      </p:grpSp>
      <p:sp>
        <p:nvSpPr>
          <p:cNvPr id="10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71450"/>
            <a:ext cx="77724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71550"/>
            <a:ext cx="77724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129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474345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050">
                <a:latin typeface="Arial" charset="0"/>
              </a:defRPr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PT" dirty="0"/>
              <a:t>4 de Novembro de 2014</a:t>
            </a:r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4345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r>
              <a:rPr lang="pt-PT" dirty="0"/>
              <a:t>pedro abreu – A </a:t>
            </a:r>
            <a:r>
              <a:rPr lang="pt-PT" dirty="0" err="1"/>
              <a:t>Universe</a:t>
            </a:r>
            <a:r>
              <a:rPr lang="pt-PT" dirty="0"/>
              <a:t> </a:t>
            </a:r>
            <a:r>
              <a:rPr lang="pt-PT" dirty="0" err="1"/>
              <a:t>of</a:t>
            </a:r>
            <a:r>
              <a:rPr lang="pt-PT" dirty="0"/>
              <a:t> </a:t>
            </a:r>
            <a:r>
              <a:rPr lang="pt-PT" dirty="0" err="1"/>
              <a:t>particles</a:t>
            </a:r>
            <a:r>
              <a:rPr lang="pt-PT" dirty="0"/>
              <a:t>, a </a:t>
            </a:r>
            <a:r>
              <a:rPr lang="pt-PT" dirty="0" err="1"/>
              <a:t>particle</a:t>
            </a:r>
            <a:r>
              <a:rPr lang="pt-PT" dirty="0"/>
              <a:t> in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universe</a:t>
            </a:r>
            <a:endParaRPr lang="en-GB" dirty="0"/>
          </a:p>
        </p:txBody>
      </p:sp>
      <p:sp>
        <p:nvSpPr>
          <p:cNvPr id="5131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4345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050" b="0" i="0">
                <a:latin typeface="Titillium Web" pitchFamily="2" charset="77"/>
              </a:defRPr>
            </a:lvl1pPr>
          </a:lstStyle>
          <a:p>
            <a:pPr>
              <a:defRPr/>
            </a:pPr>
            <a:fld id="{0BDD8E60-10EC-B541-94F6-E9CA99D99377}" type="slidenum">
              <a:rPr lang="en-GB" smtClean="0"/>
              <a:pPr>
                <a:defRPr/>
              </a:pPr>
              <a:t>‹nº›</a:t>
            </a:fld>
            <a:r>
              <a:rPr lang="mr-IN" dirty="0"/>
              <a:t>/35</a:t>
            </a:r>
            <a:endParaRPr lang="en-GB" dirty="0"/>
          </a:p>
        </p:txBody>
      </p:sp>
      <p:sp>
        <p:nvSpPr>
          <p:cNvPr id="5133" name="Line 13"/>
          <p:cNvSpPr>
            <a:spLocks noChangeShapeType="1"/>
          </p:cNvSpPr>
          <p:nvPr userDrawn="1"/>
        </p:nvSpPr>
        <p:spPr bwMode="auto">
          <a:xfrm>
            <a:off x="685800" y="4686300"/>
            <a:ext cx="777240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sm" len="sm"/>
            <a:tailEnd type="none" w="sm" len="sm"/>
          </a:ln>
          <a:effectLst/>
        </p:spPr>
        <p:txBody>
          <a:bodyPr lIns="68579" tIns="34289" rIns="68579" bIns="34289">
            <a:prstTxWarp prst="textNoShape">
              <a:avLst/>
            </a:prstTxWarp>
          </a:bodyPr>
          <a:lstStyle/>
          <a:p>
            <a:pPr>
              <a:defRPr/>
            </a:pPr>
            <a:endParaRPr lang="pt-PT" sz="150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002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10" r:id="rId9"/>
    <p:sldLayoutId id="2147484011" r:id="rId10"/>
    <p:sldLayoutId id="2147484012" r:id="rId11"/>
    <p:sldLayoutId id="2147484013" r:id="rId12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  <a:ea typeface="ＭＳ Ｐゴシック" charset="-128"/>
          <a:cs typeface="ＭＳ Ｐゴシック" charset="-128"/>
        </a:defRPr>
      </a:lvl5pPr>
      <a:lvl6pPr marL="342897"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</a:defRPr>
      </a:lvl6pPr>
      <a:lvl7pPr marL="685793"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</a:defRPr>
      </a:lvl7pPr>
      <a:lvl8pPr marL="1028690"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</a:defRPr>
      </a:lvl8pPr>
      <a:lvl9pPr marL="1371587"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</a:defRPr>
      </a:lvl9pPr>
    </p:titleStyle>
    <p:bodyStyle>
      <a:lvl1pPr marL="255985" indent="-255985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charset="2"/>
        <a:buChar char="Ø"/>
        <a:defRPr sz="24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556022" indent="-213122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charset="2"/>
        <a:buChar char="q"/>
        <a:defRPr sz="2100">
          <a:solidFill>
            <a:schemeClr val="tx1"/>
          </a:solidFill>
          <a:latin typeface="+mn-lt"/>
          <a:ea typeface="ＭＳ Ｐゴシック" charset="-128"/>
        </a:defRPr>
      </a:lvl2pPr>
      <a:lvl3pPr marL="856060" indent="-17026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charset="2"/>
        <a:buChar char="v"/>
        <a:defRPr sz="1800">
          <a:solidFill>
            <a:schemeClr val="tx1"/>
          </a:solidFill>
          <a:latin typeface="+mn-lt"/>
          <a:ea typeface="ＭＳ Ｐゴシック" charset="-128"/>
        </a:defRPr>
      </a:lvl3pPr>
      <a:lvl4pPr marL="1198960" indent="-17026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charset="2"/>
        <a:buChar char="§"/>
        <a:defRPr sz="1500">
          <a:solidFill>
            <a:schemeClr val="tx1"/>
          </a:solidFill>
          <a:latin typeface="+mn-lt"/>
          <a:ea typeface="ＭＳ Ｐゴシック" charset="-128"/>
        </a:defRPr>
      </a:lvl4pPr>
      <a:lvl5pPr marL="1541860" indent="-17026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500">
          <a:solidFill>
            <a:schemeClr val="tx1"/>
          </a:solidFill>
          <a:latin typeface="+mn-lt"/>
          <a:ea typeface="ＭＳ Ｐゴシック" charset="-128"/>
        </a:defRPr>
      </a:lvl5pPr>
      <a:lvl6pPr marL="1885931" indent="-171448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500">
          <a:solidFill>
            <a:schemeClr val="tx1"/>
          </a:solidFill>
          <a:latin typeface="+mn-lt"/>
          <a:ea typeface="ＭＳ Ｐゴシック" charset="-128"/>
        </a:defRPr>
      </a:lvl6pPr>
      <a:lvl7pPr marL="2228828" indent="-171448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500">
          <a:solidFill>
            <a:schemeClr val="tx1"/>
          </a:solidFill>
          <a:latin typeface="+mn-lt"/>
          <a:ea typeface="ＭＳ Ｐゴシック" charset="-128"/>
        </a:defRPr>
      </a:lvl7pPr>
      <a:lvl8pPr marL="2571725" indent="-171448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500">
          <a:solidFill>
            <a:schemeClr val="tx1"/>
          </a:solidFill>
          <a:latin typeface="+mn-lt"/>
          <a:ea typeface="ＭＳ Ｐゴシック" charset="-128"/>
        </a:defRPr>
      </a:lvl8pPr>
      <a:lvl9pPr marL="2914621" indent="-171448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5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pt-PT"/>
      </a:defPPr>
      <a:lvl1pPr marL="0" algn="l" defTabSz="34289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7" algn="l" defTabSz="34289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93" algn="l" defTabSz="34289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90" algn="l" defTabSz="34289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87" algn="l" defTabSz="34289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84" algn="l" defTabSz="34289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80" algn="l" defTabSz="34289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76" algn="l" defTabSz="34289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72" algn="l" defTabSz="34289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457200" y="285750"/>
            <a:ext cx="8153400" cy="1200150"/>
            <a:chOff x="288" y="625"/>
            <a:chExt cx="5136" cy="1008"/>
          </a:xfrm>
        </p:grpSpPr>
        <p:sp>
          <p:nvSpPr>
            <p:cNvPr id="5123" name="Arc 3"/>
            <p:cNvSpPr>
              <a:spLocks/>
            </p:cNvSpPr>
            <p:nvPr/>
          </p:nvSpPr>
          <p:spPr bwMode="invGray">
            <a:xfrm>
              <a:off x="3595" y="625"/>
              <a:ext cx="1829" cy="1008"/>
            </a:xfrm>
            <a:custGeom>
              <a:avLst/>
              <a:gdLst>
                <a:gd name="G0" fmla="+- 312 0 0"/>
                <a:gd name="G1" fmla="+- 21600 0 0"/>
                <a:gd name="G2" fmla="+- 21600 0 0"/>
                <a:gd name="T0" fmla="*/ 300 w 21912"/>
                <a:gd name="T1" fmla="*/ 0 h 43200"/>
                <a:gd name="T2" fmla="*/ 0 w 21912"/>
                <a:gd name="T3" fmla="*/ 43198 h 43200"/>
                <a:gd name="T4" fmla="*/ 312 w 21912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12" h="43200" fill="none" extrusionOk="0">
                  <a:moveTo>
                    <a:pt x="300" y="0"/>
                  </a:moveTo>
                  <a:cubicBezTo>
                    <a:pt x="304" y="0"/>
                    <a:pt x="308" y="-1"/>
                    <a:pt x="312" y="-1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199"/>
                    <a:pt x="103" y="43199"/>
                    <a:pt x="0" y="43197"/>
                  </a:cubicBezTo>
                </a:path>
                <a:path w="21912" h="43200" stroke="0" extrusionOk="0">
                  <a:moveTo>
                    <a:pt x="300" y="0"/>
                  </a:moveTo>
                  <a:cubicBezTo>
                    <a:pt x="304" y="0"/>
                    <a:pt x="308" y="-1"/>
                    <a:pt x="312" y="-1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199"/>
                    <a:pt x="103" y="43199"/>
                    <a:pt x="0" y="43197"/>
                  </a:cubicBezTo>
                  <a:lnTo>
                    <a:pt x="312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6633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685793">
                <a:defRPr/>
              </a:pPr>
              <a:endParaRPr lang="pt-PT" sz="1500">
                <a:solidFill>
                  <a:srgbClr val="FFFFCC"/>
                </a:solidFill>
                <a:ea typeface="ＭＳ Ｐゴシック" charset="0"/>
                <a:cs typeface="ＭＳ Ｐゴシック" charset="0"/>
                <a:sym typeface="Hoefler Text" charset="0"/>
              </a:endParaRPr>
            </a:p>
          </p:txBody>
        </p:sp>
        <p:sp>
          <p:nvSpPr>
            <p:cNvPr id="5124" name="Arc 4"/>
            <p:cNvSpPr>
              <a:spLocks/>
            </p:cNvSpPr>
            <p:nvPr/>
          </p:nvSpPr>
          <p:spPr bwMode="invGray">
            <a:xfrm>
              <a:off x="3548" y="729"/>
              <a:ext cx="1831" cy="800"/>
            </a:xfrm>
            <a:custGeom>
              <a:avLst/>
              <a:gdLst>
                <a:gd name="G0" fmla="+- 324 0 0"/>
                <a:gd name="G1" fmla="+- 21600 0 0"/>
                <a:gd name="G2" fmla="+- 21600 0 0"/>
                <a:gd name="T0" fmla="*/ 312 w 21924"/>
                <a:gd name="T1" fmla="*/ 0 h 43200"/>
                <a:gd name="T2" fmla="*/ 0 w 21924"/>
                <a:gd name="T3" fmla="*/ 43198 h 43200"/>
                <a:gd name="T4" fmla="*/ 324 w 21924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4" h="43200" fill="none" extrusionOk="0">
                  <a:moveTo>
                    <a:pt x="312" y="0"/>
                  </a:moveTo>
                  <a:cubicBezTo>
                    <a:pt x="316" y="0"/>
                    <a:pt x="320" y="-1"/>
                    <a:pt x="324" y="-1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199"/>
                    <a:pt x="107" y="43199"/>
                    <a:pt x="0" y="43197"/>
                  </a:cubicBezTo>
                </a:path>
                <a:path w="21924" h="43200" stroke="0" extrusionOk="0">
                  <a:moveTo>
                    <a:pt x="312" y="0"/>
                  </a:moveTo>
                  <a:cubicBezTo>
                    <a:pt x="316" y="0"/>
                    <a:pt x="320" y="-1"/>
                    <a:pt x="324" y="-1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199"/>
                    <a:pt x="107" y="43199"/>
                    <a:pt x="0" y="43197"/>
                  </a:cubicBezTo>
                  <a:lnTo>
                    <a:pt x="324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8944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685793">
                <a:defRPr/>
              </a:pPr>
              <a:endParaRPr lang="pt-PT" sz="1500">
                <a:solidFill>
                  <a:srgbClr val="FFFFCC"/>
                </a:solidFill>
                <a:ea typeface="ＭＳ Ｐゴシック" charset="0"/>
                <a:cs typeface="ＭＳ Ｐゴシック" charset="0"/>
                <a:sym typeface="Hoefler Text" charset="0"/>
              </a:endParaRPr>
            </a:p>
          </p:txBody>
        </p:sp>
        <p:sp>
          <p:nvSpPr>
            <p:cNvPr id="5125" name="Arc 5"/>
            <p:cNvSpPr>
              <a:spLocks/>
            </p:cNvSpPr>
            <p:nvPr/>
          </p:nvSpPr>
          <p:spPr bwMode="invGray">
            <a:xfrm>
              <a:off x="3521" y="868"/>
              <a:ext cx="1830" cy="522"/>
            </a:xfrm>
            <a:custGeom>
              <a:avLst/>
              <a:gdLst>
                <a:gd name="G0" fmla="+- 325 0 0"/>
                <a:gd name="G1" fmla="+- 21600 0 0"/>
                <a:gd name="G2" fmla="+- 21600 0 0"/>
                <a:gd name="T0" fmla="*/ 313 w 21925"/>
                <a:gd name="T1" fmla="*/ 0 h 43200"/>
                <a:gd name="T2" fmla="*/ 0 w 21925"/>
                <a:gd name="T3" fmla="*/ 43198 h 43200"/>
                <a:gd name="T4" fmla="*/ 325 w 21925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5" h="43200" fill="none" extrusionOk="0">
                  <a:moveTo>
                    <a:pt x="313" y="0"/>
                  </a:moveTo>
                  <a:cubicBezTo>
                    <a:pt x="317" y="0"/>
                    <a:pt x="321" y="-1"/>
                    <a:pt x="325" y="-1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199"/>
                    <a:pt x="108" y="43199"/>
                    <a:pt x="0" y="43197"/>
                  </a:cubicBezTo>
                </a:path>
                <a:path w="21925" h="43200" stroke="0" extrusionOk="0">
                  <a:moveTo>
                    <a:pt x="313" y="0"/>
                  </a:moveTo>
                  <a:cubicBezTo>
                    <a:pt x="317" y="0"/>
                    <a:pt x="321" y="-1"/>
                    <a:pt x="325" y="-1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199"/>
                    <a:pt x="108" y="43199"/>
                    <a:pt x="0" y="43197"/>
                  </a:cubicBezTo>
                  <a:lnTo>
                    <a:pt x="325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B75B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685793">
                <a:defRPr/>
              </a:pPr>
              <a:endParaRPr lang="pt-PT" sz="1500">
                <a:solidFill>
                  <a:srgbClr val="FFFFCC"/>
                </a:solidFill>
                <a:ea typeface="ＭＳ Ｐゴシック" charset="0"/>
                <a:cs typeface="ＭＳ Ｐゴシック" charset="0"/>
                <a:sym typeface="Hoefler Text" charset="0"/>
              </a:endParaRPr>
            </a:p>
          </p:txBody>
        </p:sp>
        <p:sp>
          <p:nvSpPr>
            <p:cNvPr id="5126" name="AutoShape 6"/>
            <p:cNvSpPr>
              <a:spLocks noChangeArrowheads="1"/>
            </p:cNvSpPr>
            <p:nvPr/>
          </p:nvSpPr>
          <p:spPr bwMode="invGray">
            <a:xfrm>
              <a:off x="288" y="1076"/>
              <a:ext cx="4988" cy="104"/>
            </a:xfrm>
            <a:prstGeom prst="roundRect">
              <a:avLst>
                <a:gd name="adj" fmla="val 49995"/>
              </a:avLst>
            </a:prstGeom>
            <a:gradFill rotWithShape="0"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defTabSz="685793">
                <a:defRPr/>
              </a:pPr>
              <a:endParaRPr lang="pt-PT" sz="1500">
                <a:solidFill>
                  <a:srgbClr val="FFFFCC"/>
                </a:solidFill>
                <a:ea typeface="ＭＳ Ｐゴシック" charset="0"/>
                <a:cs typeface="ＭＳ Ｐゴシック" charset="0"/>
                <a:sym typeface="Hoefler Text" charset="0"/>
              </a:endParaRPr>
            </a:p>
          </p:txBody>
        </p:sp>
      </p:grpSp>
      <p:sp>
        <p:nvSpPr>
          <p:cNvPr id="10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71450"/>
            <a:ext cx="77724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71550"/>
            <a:ext cx="77724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129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474345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050">
                <a:latin typeface="Arial" charset="0"/>
              </a:defRPr>
            </a:lvl1pPr>
          </a:lstStyle>
          <a:p>
            <a:pPr defTabSz="685793">
              <a:defRPr/>
            </a:pPr>
            <a:r>
              <a:rPr lang="pt-PT">
                <a:solidFill>
                  <a:srgbClr val="FFFFCC"/>
                </a:solidFill>
                <a:ea typeface="ＭＳ Ｐゴシック" charset="0"/>
                <a:cs typeface="ＭＳ Ｐゴシック" charset="0"/>
                <a:sym typeface="Hoefler Text" charset="0"/>
              </a:rPr>
              <a:t>terça-feira,</a:t>
            </a:r>
            <a:br>
              <a:rPr lang="pt-PT">
                <a:solidFill>
                  <a:srgbClr val="FFFFCC"/>
                </a:solidFill>
                <a:ea typeface="ＭＳ Ｐゴシック" charset="0"/>
                <a:cs typeface="ＭＳ Ｐゴシック" charset="0"/>
                <a:sym typeface="Hoefler Text" charset="0"/>
              </a:rPr>
            </a:br>
            <a:r>
              <a:rPr lang="pt-PT">
                <a:solidFill>
                  <a:srgbClr val="FFFFCC"/>
                </a:solidFill>
                <a:ea typeface="ＭＳ Ｐゴシック" charset="0"/>
                <a:cs typeface="ＭＳ Ｐゴシック" charset="0"/>
                <a:sym typeface="Hoefler Text" charset="0"/>
              </a:rPr>
              <a:t>4 de Novembro de 2012</a:t>
            </a:r>
            <a:endParaRPr lang="pt-PT" dirty="0">
              <a:solidFill>
                <a:srgbClr val="FFFFCC"/>
              </a:solidFill>
              <a:ea typeface="ＭＳ Ｐゴシック" charset="0"/>
              <a:cs typeface="ＭＳ Ｐゴシック" charset="0"/>
              <a:sym typeface="Hoefler Text" charset="0"/>
            </a:endParaRPr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5" y="474345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defTabSz="685793">
              <a:defRPr/>
            </a:pPr>
            <a:r>
              <a:rPr lang="pt-PT">
                <a:solidFill>
                  <a:srgbClr val="FFFFCC"/>
                </a:solidFill>
                <a:ea typeface="ＭＳ Ｐゴシック" charset="0"/>
                <a:cs typeface="ＭＳ Ｐゴシック" charset="0"/>
                <a:sym typeface="Hoefler Text" charset="0"/>
              </a:rPr>
              <a:t>pedro abreu – Viagem ao  Infinito</a:t>
            </a:r>
            <a:endParaRPr lang="en-GB" dirty="0">
              <a:solidFill>
                <a:srgbClr val="FFFFCC"/>
              </a:solidFill>
              <a:ea typeface="ＭＳ Ｐゴシック" charset="0"/>
              <a:cs typeface="ＭＳ Ｐゴシック" charset="0"/>
              <a:sym typeface="Hoefler Text" charset="0"/>
            </a:endParaRPr>
          </a:p>
        </p:txBody>
      </p:sp>
      <p:sp>
        <p:nvSpPr>
          <p:cNvPr id="5131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4345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050" b="1"/>
            </a:lvl1pPr>
          </a:lstStyle>
          <a:p>
            <a:pPr defTabSz="685793">
              <a:defRPr/>
            </a:pPr>
            <a:fld id="{0BDD8E60-10EC-B541-94F6-E9CA99D99377}" type="slidenum">
              <a:rPr lang="en-GB" smtClean="0">
                <a:solidFill>
                  <a:srgbClr val="FFFFCC"/>
                </a:solidFill>
                <a:ea typeface="ＭＳ Ｐゴシック" charset="0"/>
                <a:cs typeface="ＭＳ Ｐゴシック" charset="0"/>
                <a:sym typeface="Hoefler Text" charset="0"/>
              </a:rPr>
              <a:pPr defTabSz="685793">
                <a:defRPr/>
              </a:pPr>
              <a:t>‹nº›</a:t>
            </a:fld>
            <a:r>
              <a:rPr lang="mr-IN" dirty="0">
                <a:solidFill>
                  <a:srgbClr val="FFFFCC"/>
                </a:solidFill>
                <a:ea typeface="ＭＳ Ｐゴシック" charset="0"/>
                <a:cs typeface="ＭＳ Ｐゴシック" charset="0"/>
                <a:sym typeface="Hoefler Text" charset="0"/>
              </a:rPr>
              <a:t>/35</a:t>
            </a:r>
            <a:endParaRPr lang="en-GB" dirty="0">
              <a:solidFill>
                <a:srgbClr val="FFFFCC"/>
              </a:solidFill>
              <a:ea typeface="ＭＳ Ｐゴシック" charset="0"/>
              <a:cs typeface="ＭＳ Ｐゴシック" charset="0"/>
              <a:sym typeface="Hoefler Text" charset="0"/>
            </a:endParaRPr>
          </a:p>
        </p:txBody>
      </p:sp>
      <p:sp>
        <p:nvSpPr>
          <p:cNvPr id="5133" name="Line 13"/>
          <p:cNvSpPr>
            <a:spLocks noChangeShapeType="1"/>
          </p:cNvSpPr>
          <p:nvPr userDrawn="1"/>
        </p:nvSpPr>
        <p:spPr bwMode="auto">
          <a:xfrm>
            <a:off x="685800" y="4686300"/>
            <a:ext cx="777240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sm" len="sm"/>
            <a:tailEnd type="none" w="sm" len="sm"/>
          </a:ln>
          <a:effectLst/>
        </p:spPr>
        <p:txBody>
          <a:bodyPr lIns="68577" tIns="34287" rIns="68577" bIns="34287">
            <a:prstTxWarp prst="textNoShape">
              <a:avLst/>
            </a:prstTxWarp>
          </a:bodyPr>
          <a:lstStyle/>
          <a:p>
            <a:pPr defTabSz="685793">
              <a:defRPr/>
            </a:pPr>
            <a:endParaRPr lang="pt-PT" sz="1500">
              <a:solidFill>
                <a:srgbClr val="FFFFCC"/>
              </a:solidFill>
              <a:ea typeface="ＭＳ Ｐゴシック" charset="0"/>
              <a:cs typeface="ＭＳ Ｐゴシック" charset="0"/>
              <a:sym typeface="Hoefler Text" charset="0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157" r:id="rId1"/>
    <p:sldLayoutId id="2147484158" r:id="rId2"/>
    <p:sldLayoutId id="2147484159" r:id="rId3"/>
    <p:sldLayoutId id="2147484160" r:id="rId4"/>
    <p:sldLayoutId id="2147484161" r:id="rId5"/>
    <p:sldLayoutId id="2147484162" r:id="rId6"/>
    <p:sldLayoutId id="2147484163" r:id="rId7"/>
    <p:sldLayoutId id="2147484164" r:id="rId8"/>
    <p:sldLayoutId id="2147484165" r:id="rId9"/>
    <p:sldLayoutId id="2147484166" r:id="rId10"/>
    <p:sldLayoutId id="2147484167" r:id="rId11"/>
    <p:sldLayoutId id="2147484168" r:id="rId12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  <a:ea typeface="ＭＳ Ｐゴシック" charset="-128"/>
          <a:cs typeface="ＭＳ Ｐゴシック" charset="-128"/>
        </a:defRPr>
      </a:lvl5pPr>
      <a:lvl6pPr marL="342877"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</a:defRPr>
      </a:lvl6pPr>
      <a:lvl7pPr marL="685753"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</a:defRPr>
      </a:lvl7pPr>
      <a:lvl8pPr marL="1028630"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</a:defRPr>
      </a:lvl8pPr>
      <a:lvl9pPr marL="1371506"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</a:defRPr>
      </a:lvl9pPr>
    </p:titleStyle>
    <p:bodyStyle>
      <a:lvl1pPr marL="255970" indent="-25597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charset="2"/>
        <a:buChar char="Ø"/>
        <a:defRPr sz="24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555989" indent="-21311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charset="2"/>
        <a:buChar char="q"/>
        <a:defRPr sz="2100">
          <a:solidFill>
            <a:schemeClr val="tx1"/>
          </a:solidFill>
          <a:latin typeface="+mn-lt"/>
          <a:ea typeface="ＭＳ Ｐゴシック" charset="-128"/>
        </a:defRPr>
      </a:lvl2pPr>
      <a:lvl3pPr marL="856010" indent="-1702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charset="2"/>
        <a:buChar char="v"/>
        <a:defRPr sz="1800">
          <a:solidFill>
            <a:schemeClr val="tx1"/>
          </a:solidFill>
          <a:latin typeface="+mn-lt"/>
          <a:ea typeface="ＭＳ Ｐゴシック" charset="-128"/>
        </a:defRPr>
      </a:lvl3pPr>
      <a:lvl4pPr marL="1198888" indent="-1702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charset="2"/>
        <a:buChar char="§"/>
        <a:defRPr sz="1500">
          <a:solidFill>
            <a:schemeClr val="tx1"/>
          </a:solidFill>
          <a:latin typeface="+mn-lt"/>
          <a:ea typeface="ＭＳ Ｐゴシック" charset="-128"/>
        </a:defRPr>
      </a:lvl4pPr>
      <a:lvl5pPr marL="1541768" indent="-1702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500">
          <a:solidFill>
            <a:schemeClr val="tx1"/>
          </a:solidFill>
          <a:latin typeface="+mn-lt"/>
          <a:ea typeface="ＭＳ Ｐゴシック" charset="-128"/>
        </a:defRPr>
      </a:lvl5pPr>
      <a:lvl6pPr marL="1885819" indent="-171438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500">
          <a:solidFill>
            <a:schemeClr val="tx1"/>
          </a:solidFill>
          <a:latin typeface="+mn-lt"/>
          <a:ea typeface="ＭＳ Ｐゴシック" charset="-128"/>
        </a:defRPr>
      </a:lvl6pPr>
      <a:lvl7pPr marL="2228695" indent="-171438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500">
          <a:solidFill>
            <a:schemeClr val="tx1"/>
          </a:solidFill>
          <a:latin typeface="+mn-lt"/>
          <a:ea typeface="ＭＳ Ｐゴシック" charset="-128"/>
        </a:defRPr>
      </a:lvl7pPr>
      <a:lvl8pPr marL="2571570" indent="-171438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500">
          <a:solidFill>
            <a:schemeClr val="tx1"/>
          </a:solidFill>
          <a:latin typeface="+mn-lt"/>
          <a:ea typeface="ＭＳ Ｐゴシック" charset="-128"/>
        </a:defRPr>
      </a:lvl8pPr>
      <a:lvl9pPr marL="2914445" indent="-171438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5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pt-PT"/>
      </a:defPPr>
      <a:lvl1pPr marL="0" algn="l" defTabSz="34287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7" algn="l" defTabSz="34287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53" algn="l" defTabSz="34287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30" algn="l" defTabSz="34287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06" algn="l" defTabSz="34287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82" algn="l" defTabSz="34287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58" algn="l" defTabSz="34287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32" algn="l" defTabSz="34287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08" algn="l" defTabSz="34287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IP-logo.tiff"/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2028" y="123034"/>
            <a:ext cx="977900" cy="477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667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4" r:id="rId1"/>
    <p:sldLayoutId id="2147484315" r:id="rId2"/>
    <p:sldLayoutId id="2147484316" r:id="rId3"/>
    <p:sldLayoutId id="2147484317" r:id="rId4"/>
    <p:sldLayoutId id="2147484318" r:id="rId5"/>
    <p:sldLayoutId id="2147484319" r:id="rId6"/>
    <p:sldLayoutId id="2147484320" r:id="rId7"/>
    <p:sldLayoutId id="2147484321" r:id="rId8"/>
    <p:sldLayoutId id="2147484322" r:id="rId9"/>
    <p:sldLayoutId id="2147484323" r:id="rId10"/>
    <p:sldLayoutId id="2147484324" r:id="rId11"/>
    <p:sldLayoutId id="2147484325" r:id="rId12"/>
    <p:sldLayoutId id="2147484326" r:id="rId13"/>
  </p:sldLayoutIdLst>
  <p:hf hdr="0" ftr="0" dt="0"/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4372" y="94298"/>
            <a:ext cx="77724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565" tIns="50782" rIns="101565" bIns="5078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estilo do título mestre</a:t>
            </a:r>
          </a:p>
        </p:txBody>
      </p:sp>
      <p:sp>
        <p:nvSpPr>
          <p:cNvPr id="197635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51558"/>
            <a:ext cx="7772400" cy="3835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1565" tIns="50782" rIns="101565" bIns="507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pic>
        <p:nvPicPr>
          <p:cNvPr id="197636" name="Picture 9" descr="56533main_MM_image_feature_142_jwfull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64664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89" r:id="rId1"/>
    <p:sldLayoutId id="2147484490" r:id="rId2"/>
    <p:sldLayoutId id="2147484491" r:id="rId3"/>
    <p:sldLayoutId id="2147484492" r:id="rId4"/>
    <p:sldLayoutId id="2147484493" r:id="rId5"/>
    <p:sldLayoutId id="2147484494" r:id="rId6"/>
    <p:sldLayoutId id="2147484495" r:id="rId7"/>
    <p:sldLayoutId id="2147484496" r:id="rId8"/>
    <p:sldLayoutId id="2147484497" r:id="rId9"/>
    <p:sldLayoutId id="2147484498" r:id="rId10"/>
    <p:sldLayoutId id="2147484499" r:id="rId11"/>
  </p:sldLayoutIdLst>
  <p:txStyles>
    <p:titleStyle>
      <a:lvl1pPr algn="l" defTabSz="685511" rtl="0" eaLnBrk="0" fontAlgn="base" hangingPunct="0">
        <a:spcBef>
          <a:spcPct val="0"/>
        </a:spcBef>
        <a:spcAft>
          <a:spcPct val="0"/>
        </a:spcAft>
        <a:defRPr sz="3308">
          <a:solidFill>
            <a:schemeClr val="bg1"/>
          </a:solidFill>
          <a:latin typeface="+mj-lt"/>
          <a:ea typeface="ＭＳ Ｐゴシック" charset="-128"/>
          <a:cs typeface="ＭＳ Ｐゴシック" charset="-128"/>
        </a:defRPr>
      </a:lvl1pPr>
      <a:lvl2pPr algn="l" defTabSz="685511" rtl="0" eaLnBrk="0" fontAlgn="base" hangingPunct="0">
        <a:spcBef>
          <a:spcPct val="0"/>
        </a:spcBef>
        <a:spcAft>
          <a:spcPct val="0"/>
        </a:spcAft>
        <a:defRPr sz="3308">
          <a:solidFill>
            <a:schemeClr val="bg1"/>
          </a:solidFill>
          <a:latin typeface="Comic Sans MS" charset="0"/>
          <a:ea typeface="ＭＳ Ｐゴシック" charset="-128"/>
          <a:cs typeface="ＭＳ Ｐゴシック" charset="-128"/>
        </a:defRPr>
      </a:lvl2pPr>
      <a:lvl3pPr algn="l" defTabSz="685511" rtl="0" eaLnBrk="0" fontAlgn="base" hangingPunct="0">
        <a:spcBef>
          <a:spcPct val="0"/>
        </a:spcBef>
        <a:spcAft>
          <a:spcPct val="0"/>
        </a:spcAft>
        <a:defRPr sz="3308">
          <a:solidFill>
            <a:schemeClr val="bg1"/>
          </a:solidFill>
          <a:latin typeface="Comic Sans MS" charset="0"/>
          <a:ea typeface="ＭＳ Ｐゴシック" charset="-128"/>
          <a:cs typeface="ＭＳ Ｐゴシック" charset="-128"/>
        </a:defRPr>
      </a:lvl3pPr>
      <a:lvl4pPr algn="l" defTabSz="685511" rtl="0" eaLnBrk="0" fontAlgn="base" hangingPunct="0">
        <a:spcBef>
          <a:spcPct val="0"/>
        </a:spcBef>
        <a:spcAft>
          <a:spcPct val="0"/>
        </a:spcAft>
        <a:defRPr sz="3308">
          <a:solidFill>
            <a:schemeClr val="bg1"/>
          </a:solidFill>
          <a:latin typeface="Comic Sans MS" charset="0"/>
          <a:ea typeface="ＭＳ Ｐゴシック" charset="-128"/>
          <a:cs typeface="ＭＳ Ｐゴシック" charset="-128"/>
        </a:defRPr>
      </a:lvl4pPr>
      <a:lvl5pPr algn="l" defTabSz="685511" rtl="0" eaLnBrk="0" fontAlgn="base" hangingPunct="0">
        <a:spcBef>
          <a:spcPct val="0"/>
        </a:spcBef>
        <a:spcAft>
          <a:spcPct val="0"/>
        </a:spcAft>
        <a:defRPr sz="3308">
          <a:solidFill>
            <a:schemeClr val="bg1"/>
          </a:solidFill>
          <a:latin typeface="Comic Sans MS" charset="0"/>
          <a:ea typeface="ＭＳ Ｐゴシック" charset="-128"/>
          <a:cs typeface="ＭＳ Ｐゴシック" charset="-128"/>
        </a:defRPr>
      </a:lvl5pPr>
      <a:lvl6pPr marL="308480" algn="l" defTabSz="685511" rtl="0" fontAlgn="base">
        <a:spcBef>
          <a:spcPct val="0"/>
        </a:spcBef>
        <a:spcAft>
          <a:spcPct val="0"/>
        </a:spcAft>
        <a:defRPr sz="3308">
          <a:solidFill>
            <a:schemeClr val="bg1"/>
          </a:solidFill>
          <a:latin typeface="Comic Sans MS" charset="0"/>
        </a:defRPr>
      </a:lvl6pPr>
      <a:lvl7pPr marL="616961" algn="l" defTabSz="685511" rtl="0" fontAlgn="base">
        <a:spcBef>
          <a:spcPct val="0"/>
        </a:spcBef>
        <a:spcAft>
          <a:spcPct val="0"/>
        </a:spcAft>
        <a:defRPr sz="3308">
          <a:solidFill>
            <a:schemeClr val="bg1"/>
          </a:solidFill>
          <a:latin typeface="Comic Sans MS" charset="0"/>
        </a:defRPr>
      </a:lvl7pPr>
      <a:lvl8pPr marL="925440" algn="l" defTabSz="685511" rtl="0" fontAlgn="base">
        <a:spcBef>
          <a:spcPct val="0"/>
        </a:spcBef>
        <a:spcAft>
          <a:spcPct val="0"/>
        </a:spcAft>
        <a:defRPr sz="3308">
          <a:solidFill>
            <a:schemeClr val="bg1"/>
          </a:solidFill>
          <a:latin typeface="Comic Sans MS" charset="0"/>
        </a:defRPr>
      </a:lvl8pPr>
      <a:lvl9pPr marL="1233919" algn="l" defTabSz="685511" rtl="0" fontAlgn="base">
        <a:spcBef>
          <a:spcPct val="0"/>
        </a:spcBef>
        <a:spcAft>
          <a:spcPct val="0"/>
        </a:spcAft>
        <a:defRPr sz="3308">
          <a:solidFill>
            <a:schemeClr val="bg1"/>
          </a:solidFill>
          <a:latin typeface="Comic Sans MS" charset="0"/>
        </a:defRPr>
      </a:lvl9pPr>
    </p:titleStyle>
    <p:bodyStyle>
      <a:lvl1pPr marL="257067" indent="-257067" algn="l" defTabSz="685511" rtl="0" eaLnBrk="0" fontAlgn="base" hangingPunct="0">
        <a:spcBef>
          <a:spcPct val="20000"/>
        </a:spcBef>
        <a:spcAft>
          <a:spcPct val="0"/>
        </a:spcAft>
        <a:buChar char="•"/>
        <a:defRPr sz="2430">
          <a:solidFill>
            <a:schemeClr val="bg1"/>
          </a:solidFill>
          <a:latin typeface="+mn-lt"/>
          <a:ea typeface="ＭＳ Ｐゴシック" charset="-128"/>
          <a:cs typeface="ＭＳ Ｐゴシック" charset="-128"/>
        </a:defRPr>
      </a:lvl1pPr>
      <a:lvl2pPr marL="556976" indent="-214222" algn="l" defTabSz="685511" rtl="0" eaLnBrk="0" fontAlgn="base" hangingPunct="0">
        <a:spcBef>
          <a:spcPct val="20000"/>
        </a:spcBef>
        <a:spcAft>
          <a:spcPct val="0"/>
        </a:spcAft>
        <a:buChar char="–"/>
        <a:defRPr sz="2093">
          <a:solidFill>
            <a:schemeClr val="bg1"/>
          </a:solidFill>
          <a:latin typeface="+mn-lt"/>
          <a:ea typeface="ＭＳ Ｐゴシック" charset="-128"/>
        </a:defRPr>
      </a:lvl2pPr>
      <a:lvl3pPr marL="856889" indent="-171377" algn="l" defTabSz="685511" rtl="0" eaLnBrk="0" fontAlgn="base" hangingPunct="0">
        <a:spcBef>
          <a:spcPct val="20000"/>
        </a:spcBef>
        <a:spcAft>
          <a:spcPct val="0"/>
        </a:spcAft>
        <a:buChar char="•"/>
        <a:defRPr sz="1823">
          <a:solidFill>
            <a:schemeClr val="bg1"/>
          </a:solidFill>
          <a:latin typeface="+mn-lt"/>
          <a:ea typeface="ＭＳ Ｐゴシック" charset="-128"/>
        </a:defRPr>
      </a:lvl3pPr>
      <a:lvl4pPr marL="1199644" indent="-171377" algn="l" defTabSz="685511" rtl="0" eaLnBrk="0" fontAlgn="base" hangingPunct="0">
        <a:spcBef>
          <a:spcPct val="20000"/>
        </a:spcBef>
        <a:spcAft>
          <a:spcPct val="0"/>
        </a:spcAft>
        <a:buChar char="–"/>
        <a:defRPr sz="1485">
          <a:solidFill>
            <a:schemeClr val="bg1"/>
          </a:solidFill>
          <a:latin typeface="+mn-lt"/>
          <a:ea typeface="ＭＳ Ｐゴシック" charset="-128"/>
        </a:defRPr>
      </a:lvl4pPr>
      <a:lvl5pPr marL="1542399" indent="-171377" algn="l" defTabSz="685511" rtl="0" eaLnBrk="0" fontAlgn="base" hangingPunct="0">
        <a:spcBef>
          <a:spcPct val="20000"/>
        </a:spcBef>
        <a:spcAft>
          <a:spcPct val="0"/>
        </a:spcAft>
        <a:buChar char="»"/>
        <a:defRPr sz="1485">
          <a:solidFill>
            <a:schemeClr val="bg1"/>
          </a:solidFill>
          <a:latin typeface="+mn-lt"/>
          <a:ea typeface="ＭＳ Ｐゴシック" charset="-128"/>
        </a:defRPr>
      </a:lvl5pPr>
      <a:lvl6pPr marL="1850880" indent="-171377" algn="l" defTabSz="685511" rtl="0" fontAlgn="base">
        <a:spcBef>
          <a:spcPct val="20000"/>
        </a:spcBef>
        <a:spcAft>
          <a:spcPct val="0"/>
        </a:spcAft>
        <a:buChar char="»"/>
        <a:defRPr sz="1485">
          <a:solidFill>
            <a:schemeClr val="bg1"/>
          </a:solidFill>
          <a:latin typeface="+mn-lt"/>
          <a:ea typeface="ＭＳ Ｐゴシック" charset="-128"/>
        </a:defRPr>
      </a:lvl6pPr>
      <a:lvl7pPr marL="2159360" indent="-171377" algn="l" defTabSz="685511" rtl="0" fontAlgn="base">
        <a:spcBef>
          <a:spcPct val="20000"/>
        </a:spcBef>
        <a:spcAft>
          <a:spcPct val="0"/>
        </a:spcAft>
        <a:buChar char="»"/>
        <a:defRPr sz="1485">
          <a:solidFill>
            <a:schemeClr val="bg1"/>
          </a:solidFill>
          <a:latin typeface="+mn-lt"/>
          <a:ea typeface="ＭＳ Ｐゴシック" charset="-128"/>
        </a:defRPr>
      </a:lvl7pPr>
      <a:lvl8pPr marL="2467838" indent="-171377" algn="l" defTabSz="685511" rtl="0" fontAlgn="base">
        <a:spcBef>
          <a:spcPct val="20000"/>
        </a:spcBef>
        <a:spcAft>
          <a:spcPct val="0"/>
        </a:spcAft>
        <a:buChar char="»"/>
        <a:defRPr sz="1485">
          <a:solidFill>
            <a:schemeClr val="bg1"/>
          </a:solidFill>
          <a:latin typeface="+mn-lt"/>
          <a:ea typeface="ＭＳ Ｐゴシック" charset="-128"/>
        </a:defRPr>
      </a:lvl8pPr>
      <a:lvl9pPr marL="2776320" indent="-171377" algn="l" defTabSz="685511" rtl="0" fontAlgn="base">
        <a:spcBef>
          <a:spcPct val="20000"/>
        </a:spcBef>
        <a:spcAft>
          <a:spcPct val="0"/>
        </a:spcAft>
        <a:buChar char="»"/>
        <a:defRPr sz="1485">
          <a:solidFill>
            <a:schemeClr val="bg1"/>
          </a:solidFill>
          <a:latin typeface="+mn-lt"/>
          <a:ea typeface="ＭＳ Ｐゴシック" charset="-128"/>
        </a:defRPr>
      </a:lvl9pPr>
    </p:bodyStyle>
    <p:otherStyle>
      <a:defPPr>
        <a:defRPr lang="pt-PT"/>
      </a:defPPr>
      <a:lvl1pPr marL="0" algn="l" defTabSz="30848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1pPr>
      <a:lvl2pPr marL="308480" algn="l" defTabSz="30848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2pPr>
      <a:lvl3pPr marL="616961" algn="l" defTabSz="30848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3pPr>
      <a:lvl4pPr marL="925440" algn="l" defTabSz="30848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4pPr>
      <a:lvl5pPr marL="1233919" algn="l" defTabSz="30848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5pPr>
      <a:lvl6pPr marL="1542399" algn="l" defTabSz="30848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6pPr>
      <a:lvl7pPr marL="1850880" algn="l" defTabSz="30848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7pPr>
      <a:lvl8pPr marL="2159360" algn="l" defTabSz="30848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8pPr>
      <a:lvl9pPr marL="2467838" algn="l" defTabSz="308480" rtl="0" eaLnBrk="1" latinLnBrk="0" hangingPunct="1">
        <a:defRPr sz="1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01565" tIns="50783" rIns="101565" bIns="5078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101565" tIns="50783" rIns="101565" bIns="5078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5" y="4683921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565" tIns="50783" rIns="101565" bIns="50783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80" b="0" smtClean="0"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effectLst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5" y="4683921"/>
            <a:ext cx="2895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565" tIns="50783" rIns="101565" bIns="50783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80" b="0" smtClean="0"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effectLst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21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1565" tIns="50783" rIns="101565" bIns="50783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80" b="0"/>
            </a:lvl1pPr>
          </a:lstStyle>
          <a:p>
            <a:fld id="{6E7E1B3C-902E-9843-A0A6-C7E9BF5423D5}" type="slidenum">
              <a:rPr lang="en-US" smtClean="0">
                <a:solidFill>
                  <a:srgbClr val="000000"/>
                </a:solidFill>
                <a:effectLst/>
                <a:latin typeface="Arial" charset="0"/>
                <a:cs typeface="+mn-cs"/>
              </a:rPr>
              <a:pPr/>
              <a:t>‹nº›</a:t>
            </a:fld>
            <a:endParaRPr lang="en-US">
              <a:solidFill>
                <a:srgbClr val="000000"/>
              </a:solidFill>
              <a:effectLst/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7287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3" r:id="rId1"/>
    <p:sldLayoutId id="2147484514" r:id="rId2"/>
    <p:sldLayoutId id="2147484515" r:id="rId3"/>
    <p:sldLayoutId id="2147484516" r:id="rId4"/>
    <p:sldLayoutId id="2147484517" r:id="rId5"/>
    <p:sldLayoutId id="2147484518" r:id="rId6"/>
    <p:sldLayoutId id="2147484519" r:id="rId7"/>
    <p:sldLayoutId id="2147484520" r:id="rId8"/>
    <p:sldLayoutId id="2147484521" r:id="rId9"/>
    <p:sldLayoutId id="2147484522" r:id="rId10"/>
    <p:sldLayoutId id="214748452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8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8">
          <a:solidFill>
            <a:schemeClr val="tx2"/>
          </a:solidFill>
          <a:latin typeface="Arial" pitchFamily="34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8">
          <a:solidFill>
            <a:schemeClr val="tx2"/>
          </a:solidFill>
          <a:latin typeface="Arial" pitchFamily="34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8">
          <a:solidFill>
            <a:schemeClr val="tx2"/>
          </a:solidFill>
          <a:latin typeface="Arial" pitchFamily="34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8">
          <a:solidFill>
            <a:schemeClr val="tx2"/>
          </a:solidFill>
          <a:latin typeface="Arial" pitchFamily="34" charset="0"/>
          <a:ea typeface="ＭＳ Ｐゴシック" charset="0"/>
        </a:defRPr>
      </a:lvl5pPr>
      <a:lvl6pPr marL="342756" algn="ctr" rtl="0" fontAlgn="base">
        <a:spcBef>
          <a:spcPct val="0"/>
        </a:spcBef>
        <a:spcAft>
          <a:spcPct val="0"/>
        </a:spcAft>
        <a:defRPr sz="3308">
          <a:solidFill>
            <a:schemeClr val="tx2"/>
          </a:solidFill>
          <a:latin typeface="Arial" pitchFamily="34" charset="0"/>
        </a:defRPr>
      </a:lvl6pPr>
      <a:lvl7pPr marL="685511" algn="ctr" rtl="0" fontAlgn="base">
        <a:spcBef>
          <a:spcPct val="0"/>
        </a:spcBef>
        <a:spcAft>
          <a:spcPct val="0"/>
        </a:spcAft>
        <a:defRPr sz="3308">
          <a:solidFill>
            <a:schemeClr val="tx2"/>
          </a:solidFill>
          <a:latin typeface="Arial" pitchFamily="34" charset="0"/>
        </a:defRPr>
      </a:lvl7pPr>
      <a:lvl8pPr marL="1028268" algn="ctr" rtl="0" fontAlgn="base">
        <a:spcBef>
          <a:spcPct val="0"/>
        </a:spcBef>
        <a:spcAft>
          <a:spcPct val="0"/>
        </a:spcAft>
        <a:defRPr sz="3308">
          <a:solidFill>
            <a:schemeClr val="tx2"/>
          </a:solidFill>
          <a:latin typeface="Arial" pitchFamily="34" charset="0"/>
        </a:defRPr>
      </a:lvl8pPr>
      <a:lvl9pPr marL="1371023" algn="ctr" rtl="0" fontAlgn="base">
        <a:spcBef>
          <a:spcPct val="0"/>
        </a:spcBef>
        <a:spcAft>
          <a:spcPct val="0"/>
        </a:spcAft>
        <a:defRPr sz="3308">
          <a:solidFill>
            <a:schemeClr val="tx2"/>
          </a:solidFill>
          <a:latin typeface="Arial" pitchFamily="34" charset="0"/>
        </a:defRPr>
      </a:lvl9pPr>
    </p:titleStyle>
    <p:bodyStyle>
      <a:lvl1pPr marL="257067" indent="-257067" algn="l" rtl="0" eaLnBrk="0" fontAlgn="base" hangingPunct="0">
        <a:spcBef>
          <a:spcPct val="20000"/>
        </a:spcBef>
        <a:spcAft>
          <a:spcPct val="0"/>
        </a:spcAft>
        <a:buChar char="•"/>
        <a:defRPr sz="243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556976" indent="-214222" algn="l" rtl="0" eaLnBrk="0" fontAlgn="base" hangingPunct="0">
        <a:spcBef>
          <a:spcPct val="20000"/>
        </a:spcBef>
        <a:spcAft>
          <a:spcPct val="0"/>
        </a:spcAft>
        <a:buChar char="–"/>
        <a:defRPr sz="2093">
          <a:solidFill>
            <a:schemeClr val="tx1"/>
          </a:solidFill>
          <a:latin typeface="+mn-lt"/>
          <a:ea typeface="ＭＳ Ｐゴシック" charset="0"/>
        </a:defRPr>
      </a:lvl2pPr>
      <a:lvl3pPr marL="856889" indent="-171377" algn="l" rtl="0" eaLnBrk="0" fontAlgn="base" hangingPunct="0">
        <a:spcBef>
          <a:spcPct val="20000"/>
        </a:spcBef>
        <a:spcAft>
          <a:spcPct val="0"/>
        </a:spcAft>
        <a:buChar char="•"/>
        <a:defRPr sz="1823">
          <a:solidFill>
            <a:schemeClr val="tx1"/>
          </a:solidFill>
          <a:latin typeface="+mn-lt"/>
          <a:ea typeface="ＭＳ Ｐゴシック" charset="0"/>
        </a:defRPr>
      </a:lvl3pPr>
      <a:lvl4pPr marL="1199644" indent="-171377" algn="l" rtl="0" eaLnBrk="0" fontAlgn="base" hangingPunct="0">
        <a:spcBef>
          <a:spcPct val="20000"/>
        </a:spcBef>
        <a:spcAft>
          <a:spcPct val="0"/>
        </a:spcAft>
        <a:buChar char="–"/>
        <a:defRPr sz="1485">
          <a:solidFill>
            <a:schemeClr val="tx1"/>
          </a:solidFill>
          <a:latin typeface="+mn-lt"/>
          <a:ea typeface="ＭＳ Ｐゴシック" charset="0"/>
        </a:defRPr>
      </a:lvl4pPr>
      <a:lvl5pPr marL="1542399" indent="-171377" algn="l" rtl="0" eaLnBrk="0" fontAlgn="base" hangingPunct="0">
        <a:spcBef>
          <a:spcPct val="20000"/>
        </a:spcBef>
        <a:spcAft>
          <a:spcPct val="0"/>
        </a:spcAft>
        <a:buChar char="»"/>
        <a:defRPr sz="1485">
          <a:solidFill>
            <a:schemeClr val="tx1"/>
          </a:solidFill>
          <a:latin typeface="+mn-lt"/>
          <a:ea typeface="ＭＳ Ｐゴシック" charset="0"/>
        </a:defRPr>
      </a:lvl5pPr>
      <a:lvl6pPr marL="1885156" indent="-171377" algn="l" rtl="0" fontAlgn="base">
        <a:spcBef>
          <a:spcPct val="20000"/>
        </a:spcBef>
        <a:spcAft>
          <a:spcPct val="0"/>
        </a:spcAft>
        <a:buChar char="»"/>
        <a:defRPr sz="1485">
          <a:solidFill>
            <a:schemeClr val="tx1"/>
          </a:solidFill>
          <a:latin typeface="+mn-lt"/>
        </a:defRPr>
      </a:lvl6pPr>
      <a:lvl7pPr marL="2227910" indent="-171377" algn="l" rtl="0" fontAlgn="base">
        <a:spcBef>
          <a:spcPct val="20000"/>
        </a:spcBef>
        <a:spcAft>
          <a:spcPct val="0"/>
        </a:spcAft>
        <a:buChar char="»"/>
        <a:defRPr sz="1485">
          <a:solidFill>
            <a:schemeClr val="tx1"/>
          </a:solidFill>
          <a:latin typeface="+mn-lt"/>
        </a:defRPr>
      </a:lvl7pPr>
      <a:lvl8pPr marL="2570667" indent="-171377" algn="l" rtl="0" fontAlgn="base">
        <a:spcBef>
          <a:spcPct val="20000"/>
        </a:spcBef>
        <a:spcAft>
          <a:spcPct val="0"/>
        </a:spcAft>
        <a:buChar char="»"/>
        <a:defRPr sz="1485">
          <a:solidFill>
            <a:schemeClr val="tx1"/>
          </a:solidFill>
          <a:latin typeface="+mn-lt"/>
        </a:defRPr>
      </a:lvl8pPr>
      <a:lvl9pPr marL="2913421" indent="-171377" algn="l" rtl="0" fontAlgn="base">
        <a:spcBef>
          <a:spcPct val="20000"/>
        </a:spcBef>
        <a:spcAft>
          <a:spcPct val="0"/>
        </a:spcAft>
        <a:buChar char="»"/>
        <a:defRPr sz="1485">
          <a:solidFill>
            <a:schemeClr val="tx1"/>
          </a:solidFill>
          <a:latin typeface="+mn-lt"/>
        </a:defRPr>
      </a:lvl9pPr>
    </p:bodyStyle>
    <p:otherStyle>
      <a:defPPr>
        <a:defRPr lang="pt-PT"/>
      </a:defPPr>
      <a:lvl1pPr marL="0" algn="l" defTabSz="68551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756" algn="l" defTabSz="68551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511" algn="l" defTabSz="68551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268" algn="l" defTabSz="68551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023" algn="l" defTabSz="68551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3778" algn="l" defTabSz="68551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536" algn="l" defTabSz="68551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288" algn="l" defTabSz="68551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047" algn="l" defTabSz="68551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36" tIns="45716" rIns="91436" bIns="45716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5"/>
            <a:ext cx="8229600" cy="3394472"/>
          </a:xfrm>
          <a:prstGeom prst="rect">
            <a:avLst/>
          </a:prstGeom>
        </p:spPr>
        <p:txBody>
          <a:bodyPr vert="horz" lIns="91436" tIns="45716" rIns="91436" bIns="4571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2" y="4767611"/>
            <a:ext cx="2133600" cy="273844"/>
          </a:xfrm>
          <a:prstGeom prst="rect">
            <a:avLst/>
          </a:prstGeom>
        </p:spPr>
        <p:txBody>
          <a:bodyPr vert="horz" lIns="91436" tIns="45716" rIns="91436" bIns="45716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746" fontAlgn="auto">
              <a:spcBef>
                <a:spcPts val="0"/>
              </a:spcBef>
              <a:spcAft>
                <a:spcPts val="0"/>
              </a:spcAft>
            </a:pPr>
            <a:fld id="{4C0CE705-0215-4B30-B609-825C0F7E5DE4}" type="datetimeFigureOut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685746" fontAlgn="auto">
                <a:spcBef>
                  <a:spcPts val="0"/>
                </a:spcBef>
                <a:spcAft>
                  <a:spcPts val="0"/>
                </a:spcAft>
              </a:pPr>
              <a:t>29/09/23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5" y="4767611"/>
            <a:ext cx="2895600" cy="273844"/>
          </a:xfrm>
          <a:prstGeom prst="rect">
            <a:avLst/>
          </a:prstGeom>
        </p:spPr>
        <p:txBody>
          <a:bodyPr vert="horz" lIns="91436" tIns="45716" rIns="91436" bIns="45716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746" fontAlgn="auto">
              <a:spcBef>
                <a:spcPts val="0"/>
              </a:spcBef>
              <a:spcAft>
                <a:spcPts val="0"/>
              </a:spcAft>
            </a:pPr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611"/>
            <a:ext cx="2133600" cy="273844"/>
          </a:xfrm>
          <a:prstGeom prst="rect">
            <a:avLst/>
          </a:prstGeom>
        </p:spPr>
        <p:txBody>
          <a:bodyPr vert="horz" lIns="91436" tIns="45716" rIns="91436" bIns="45716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746" fontAlgn="auto">
              <a:spcBef>
                <a:spcPts val="0"/>
              </a:spcBef>
              <a:spcAft>
                <a:spcPts val="0"/>
              </a:spcAft>
            </a:pPr>
            <a:fld id="{E7CF4B9C-3ACD-4C24-A8FE-B20E5E8DDB75}" type="slidenum">
              <a:rPr lang="pt-P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685746" fontAlgn="auto">
                <a:spcBef>
                  <a:spcPts val="0"/>
                </a:spcBef>
                <a:spcAft>
                  <a:spcPts val="0"/>
                </a:spcAft>
              </a:pPr>
              <a:t>‹nº›</a:t>
            </a:fld>
            <a:endParaRPr lang="pt-P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4681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25" r:id="rId1"/>
    <p:sldLayoutId id="2147484526" r:id="rId2"/>
    <p:sldLayoutId id="2147484527" r:id="rId3"/>
    <p:sldLayoutId id="2147484528" r:id="rId4"/>
    <p:sldLayoutId id="2147484529" r:id="rId5"/>
    <p:sldLayoutId id="2147484530" r:id="rId6"/>
    <p:sldLayoutId id="2147484531" r:id="rId7"/>
    <p:sldLayoutId id="2147484532" r:id="rId8"/>
    <p:sldLayoutId id="2147484533" r:id="rId9"/>
    <p:sldLayoutId id="2147484534" r:id="rId10"/>
    <p:sldLayoutId id="2147484535" r:id="rId11"/>
  </p:sldLayoutIdLst>
  <p:txStyles>
    <p:titleStyle>
      <a:lvl1pPr algn="ctr" defTabSz="685746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55" indent="-257155" algn="l" defTabSz="68574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68" indent="-214295" algn="l" defTabSz="685746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83" indent="-171437" algn="l" defTabSz="685746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54" indent="-171437" algn="l" defTabSz="685746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26" indent="-171437" algn="l" defTabSz="685746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00" indent="-171437" algn="l" defTabSz="685746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72" indent="-171437" algn="l" defTabSz="685746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45" indent="-171437" algn="l" defTabSz="685746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416" indent="-171437" algn="l" defTabSz="685746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68574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3" algn="l" defTabSz="68574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46" algn="l" defTabSz="68574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19" algn="l" defTabSz="68574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92" algn="l" defTabSz="68574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65" algn="l" defTabSz="68574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38" algn="l" defTabSz="68574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08" algn="l" defTabSz="68574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81" algn="l" defTabSz="68574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457200" y="285750"/>
            <a:ext cx="8153400" cy="1200150"/>
            <a:chOff x="288" y="625"/>
            <a:chExt cx="5136" cy="1008"/>
          </a:xfrm>
        </p:grpSpPr>
        <p:sp>
          <p:nvSpPr>
            <p:cNvPr id="5123" name="Arc 3"/>
            <p:cNvSpPr>
              <a:spLocks/>
            </p:cNvSpPr>
            <p:nvPr/>
          </p:nvSpPr>
          <p:spPr bwMode="invGray">
            <a:xfrm>
              <a:off x="3595" y="625"/>
              <a:ext cx="1829" cy="1008"/>
            </a:xfrm>
            <a:custGeom>
              <a:avLst/>
              <a:gdLst>
                <a:gd name="G0" fmla="+- 312 0 0"/>
                <a:gd name="G1" fmla="+- 21600 0 0"/>
                <a:gd name="G2" fmla="+- 21600 0 0"/>
                <a:gd name="T0" fmla="*/ 300 w 21912"/>
                <a:gd name="T1" fmla="*/ 0 h 43200"/>
                <a:gd name="T2" fmla="*/ 0 w 21912"/>
                <a:gd name="T3" fmla="*/ 43198 h 43200"/>
                <a:gd name="T4" fmla="*/ 312 w 21912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12" h="43200" fill="none" extrusionOk="0">
                  <a:moveTo>
                    <a:pt x="300" y="0"/>
                  </a:moveTo>
                  <a:cubicBezTo>
                    <a:pt x="304" y="0"/>
                    <a:pt x="308" y="-1"/>
                    <a:pt x="312" y="-1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199"/>
                    <a:pt x="103" y="43199"/>
                    <a:pt x="0" y="43197"/>
                  </a:cubicBezTo>
                </a:path>
                <a:path w="21912" h="43200" stroke="0" extrusionOk="0">
                  <a:moveTo>
                    <a:pt x="300" y="0"/>
                  </a:moveTo>
                  <a:cubicBezTo>
                    <a:pt x="304" y="0"/>
                    <a:pt x="308" y="-1"/>
                    <a:pt x="312" y="-1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199"/>
                    <a:pt x="103" y="43199"/>
                    <a:pt x="0" y="43197"/>
                  </a:cubicBezTo>
                  <a:lnTo>
                    <a:pt x="312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6633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pt-PT" sz="1500"/>
            </a:p>
          </p:txBody>
        </p:sp>
        <p:sp>
          <p:nvSpPr>
            <p:cNvPr id="5124" name="Arc 4"/>
            <p:cNvSpPr>
              <a:spLocks/>
            </p:cNvSpPr>
            <p:nvPr/>
          </p:nvSpPr>
          <p:spPr bwMode="invGray">
            <a:xfrm>
              <a:off x="3548" y="729"/>
              <a:ext cx="1831" cy="800"/>
            </a:xfrm>
            <a:custGeom>
              <a:avLst/>
              <a:gdLst>
                <a:gd name="G0" fmla="+- 324 0 0"/>
                <a:gd name="G1" fmla="+- 21600 0 0"/>
                <a:gd name="G2" fmla="+- 21600 0 0"/>
                <a:gd name="T0" fmla="*/ 312 w 21924"/>
                <a:gd name="T1" fmla="*/ 0 h 43200"/>
                <a:gd name="T2" fmla="*/ 0 w 21924"/>
                <a:gd name="T3" fmla="*/ 43198 h 43200"/>
                <a:gd name="T4" fmla="*/ 324 w 21924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4" h="43200" fill="none" extrusionOk="0">
                  <a:moveTo>
                    <a:pt x="312" y="0"/>
                  </a:moveTo>
                  <a:cubicBezTo>
                    <a:pt x="316" y="0"/>
                    <a:pt x="320" y="-1"/>
                    <a:pt x="324" y="-1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199"/>
                    <a:pt x="107" y="43199"/>
                    <a:pt x="0" y="43197"/>
                  </a:cubicBezTo>
                </a:path>
                <a:path w="21924" h="43200" stroke="0" extrusionOk="0">
                  <a:moveTo>
                    <a:pt x="312" y="0"/>
                  </a:moveTo>
                  <a:cubicBezTo>
                    <a:pt x="316" y="0"/>
                    <a:pt x="320" y="-1"/>
                    <a:pt x="324" y="-1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199"/>
                    <a:pt x="107" y="43199"/>
                    <a:pt x="0" y="43197"/>
                  </a:cubicBezTo>
                  <a:lnTo>
                    <a:pt x="324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8944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pt-PT" sz="1500"/>
            </a:p>
          </p:txBody>
        </p:sp>
        <p:sp>
          <p:nvSpPr>
            <p:cNvPr id="5125" name="Arc 5"/>
            <p:cNvSpPr>
              <a:spLocks/>
            </p:cNvSpPr>
            <p:nvPr/>
          </p:nvSpPr>
          <p:spPr bwMode="invGray">
            <a:xfrm>
              <a:off x="3521" y="868"/>
              <a:ext cx="1830" cy="522"/>
            </a:xfrm>
            <a:custGeom>
              <a:avLst/>
              <a:gdLst>
                <a:gd name="G0" fmla="+- 325 0 0"/>
                <a:gd name="G1" fmla="+- 21600 0 0"/>
                <a:gd name="G2" fmla="+- 21600 0 0"/>
                <a:gd name="T0" fmla="*/ 313 w 21925"/>
                <a:gd name="T1" fmla="*/ 0 h 43200"/>
                <a:gd name="T2" fmla="*/ 0 w 21925"/>
                <a:gd name="T3" fmla="*/ 43198 h 43200"/>
                <a:gd name="T4" fmla="*/ 325 w 21925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5" h="43200" fill="none" extrusionOk="0">
                  <a:moveTo>
                    <a:pt x="313" y="0"/>
                  </a:moveTo>
                  <a:cubicBezTo>
                    <a:pt x="317" y="0"/>
                    <a:pt x="321" y="-1"/>
                    <a:pt x="325" y="-1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199"/>
                    <a:pt x="108" y="43199"/>
                    <a:pt x="0" y="43197"/>
                  </a:cubicBezTo>
                </a:path>
                <a:path w="21925" h="43200" stroke="0" extrusionOk="0">
                  <a:moveTo>
                    <a:pt x="313" y="0"/>
                  </a:moveTo>
                  <a:cubicBezTo>
                    <a:pt x="317" y="0"/>
                    <a:pt x="321" y="-1"/>
                    <a:pt x="325" y="-1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199"/>
                    <a:pt x="108" y="43199"/>
                    <a:pt x="0" y="43197"/>
                  </a:cubicBezTo>
                  <a:lnTo>
                    <a:pt x="325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B75B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pt-PT" sz="1500"/>
            </a:p>
          </p:txBody>
        </p:sp>
        <p:sp>
          <p:nvSpPr>
            <p:cNvPr id="5126" name="AutoShape 6"/>
            <p:cNvSpPr>
              <a:spLocks noChangeArrowheads="1"/>
            </p:cNvSpPr>
            <p:nvPr/>
          </p:nvSpPr>
          <p:spPr bwMode="invGray">
            <a:xfrm>
              <a:off x="288" y="1076"/>
              <a:ext cx="4988" cy="104"/>
            </a:xfrm>
            <a:prstGeom prst="roundRect">
              <a:avLst>
                <a:gd name="adj" fmla="val 49995"/>
              </a:avLst>
            </a:prstGeom>
            <a:gradFill rotWithShape="0"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pt-PT" sz="1500"/>
            </a:p>
          </p:txBody>
        </p:sp>
      </p:grpSp>
      <p:sp>
        <p:nvSpPr>
          <p:cNvPr id="10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71450"/>
            <a:ext cx="77724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71550"/>
            <a:ext cx="77724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129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474345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050">
                <a:latin typeface="Arial" charset="0"/>
              </a:defRPr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BR" dirty="0"/>
              <a:t>18 de </a:t>
            </a:r>
            <a:r>
              <a:rPr lang="pt-PT" dirty="0"/>
              <a:t>Novembro de 2014</a:t>
            </a:r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4345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r>
              <a:rPr lang="pt-PT" dirty="0"/>
              <a:t>pedro abreu – </a:t>
            </a:r>
            <a:r>
              <a:rPr lang="pt-PT" dirty="0" err="1"/>
              <a:t>finding</a:t>
            </a:r>
            <a:r>
              <a:rPr lang="pt-PT" dirty="0"/>
              <a:t> </a:t>
            </a:r>
            <a:r>
              <a:rPr lang="pt-PT" dirty="0" err="1"/>
              <a:t>particles</a:t>
            </a:r>
            <a:endParaRPr lang="en-GB" dirty="0"/>
          </a:p>
        </p:txBody>
      </p:sp>
      <p:sp>
        <p:nvSpPr>
          <p:cNvPr id="5131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4345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050" b="1"/>
            </a:lvl1pPr>
          </a:lstStyle>
          <a:p>
            <a:pPr>
              <a:defRPr/>
            </a:pPr>
            <a:fld id="{0BDD8E60-10EC-B541-94F6-E9CA99D99377}" type="slidenum">
              <a:rPr lang="en-GB" smtClean="0"/>
              <a:pPr>
                <a:defRPr/>
              </a:pPr>
              <a:t>‹nº›</a:t>
            </a:fld>
            <a:r>
              <a:rPr lang="pt-PT" dirty="0"/>
              <a:t>/48</a:t>
            </a:r>
            <a:endParaRPr lang="en-GB" dirty="0"/>
          </a:p>
        </p:txBody>
      </p:sp>
      <p:sp>
        <p:nvSpPr>
          <p:cNvPr id="5133" name="Line 13"/>
          <p:cNvSpPr>
            <a:spLocks noChangeShapeType="1"/>
          </p:cNvSpPr>
          <p:nvPr userDrawn="1"/>
        </p:nvSpPr>
        <p:spPr bwMode="auto">
          <a:xfrm>
            <a:off x="685800" y="4686300"/>
            <a:ext cx="777240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sm" len="sm"/>
            <a:tailEnd type="none" w="sm" len="sm"/>
          </a:ln>
          <a:effectLst/>
        </p:spPr>
        <p:txBody>
          <a:bodyPr lIns="68579" tIns="34289" rIns="68579" bIns="34289">
            <a:prstTxWarp prst="textNoShape">
              <a:avLst/>
            </a:prstTxWarp>
          </a:bodyPr>
          <a:lstStyle/>
          <a:p>
            <a:pPr>
              <a:defRPr/>
            </a:pPr>
            <a:endParaRPr lang="pt-PT" sz="1500"/>
          </a:p>
        </p:txBody>
      </p:sp>
    </p:spTree>
    <p:extLst>
      <p:ext uri="{BB962C8B-B14F-4D97-AF65-F5344CB8AC3E}">
        <p14:creationId xmlns:p14="http://schemas.microsoft.com/office/powerpoint/2010/main" val="298599358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537" r:id="rId1"/>
    <p:sldLayoutId id="2147484538" r:id="rId2"/>
    <p:sldLayoutId id="2147484539" r:id="rId3"/>
    <p:sldLayoutId id="2147484540" r:id="rId4"/>
    <p:sldLayoutId id="2147484541" r:id="rId5"/>
    <p:sldLayoutId id="2147484542" r:id="rId6"/>
    <p:sldLayoutId id="2147484543" r:id="rId7"/>
    <p:sldLayoutId id="2147484544" r:id="rId8"/>
    <p:sldLayoutId id="2147484545" r:id="rId9"/>
    <p:sldLayoutId id="2147484546" r:id="rId10"/>
    <p:sldLayoutId id="2147484547" r:id="rId11"/>
    <p:sldLayoutId id="2147484548" r:id="rId12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  <a:ea typeface="ＭＳ Ｐゴシック" charset="-128"/>
          <a:cs typeface="ＭＳ Ｐゴシック" charset="-128"/>
        </a:defRPr>
      </a:lvl5pPr>
      <a:lvl6pPr marL="342897"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</a:defRPr>
      </a:lvl6pPr>
      <a:lvl7pPr marL="685793"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</a:defRPr>
      </a:lvl7pPr>
      <a:lvl8pPr marL="1028690"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</a:defRPr>
      </a:lvl8pPr>
      <a:lvl9pPr marL="1371587"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</a:defRPr>
      </a:lvl9pPr>
    </p:titleStyle>
    <p:bodyStyle>
      <a:lvl1pPr marL="255985" indent="-255985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charset="2"/>
        <a:buChar char="Ø"/>
        <a:defRPr sz="24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556022" indent="-213122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charset="2"/>
        <a:buChar char="q"/>
        <a:defRPr sz="2100">
          <a:solidFill>
            <a:schemeClr val="tx1"/>
          </a:solidFill>
          <a:latin typeface="+mn-lt"/>
          <a:ea typeface="ＭＳ Ｐゴシック" charset="-128"/>
        </a:defRPr>
      </a:lvl2pPr>
      <a:lvl3pPr marL="856060" indent="-17026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charset="2"/>
        <a:buChar char="v"/>
        <a:defRPr sz="1800">
          <a:solidFill>
            <a:schemeClr val="tx1"/>
          </a:solidFill>
          <a:latin typeface="+mn-lt"/>
          <a:ea typeface="ＭＳ Ｐゴシック" charset="-128"/>
        </a:defRPr>
      </a:lvl3pPr>
      <a:lvl4pPr marL="1198960" indent="-17026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charset="2"/>
        <a:buChar char="§"/>
        <a:defRPr sz="1500">
          <a:solidFill>
            <a:schemeClr val="tx1"/>
          </a:solidFill>
          <a:latin typeface="+mn-lt"/>
          <a:ea typeface="ＭＳ Ｐゴシック" charset="-128"/>
        </a:defRPr>
      </a:lvl4pPr>
      <a:lvl5pPr marL="1541860" indent="-17026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500">
          <a:solidFill>
            <a:schemeClr val="tx1"/>
          </a:solidFill>
          <a:latin typeface="+mn-lt"/>
          <a:ea typeface="ＭＳ Ｐゴシック" charset="-128"/>
        </a:defRPr>
      </a:lvl5pPr>
      <a:lvl6pPr marL="1885931" indent="-171448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500">
          <a:solidFill>
            <a:schemeClr val="tx1"/>
          </a:solidFill>
          <a:latin typeface="+mn-lt"/>
          <a:ea typeface="ＭＳ Ｐゴシック" charset="-128"/>
        </a:defRPr>
      </a:lvl6pPr>
      <a:lvl7pPr marL="2228828" indent="-171448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500">
          <a:solidFill>
            <a:schemeClr val="tx1"/>
          </a:solidFill>
          <a:latin typeface="+mn-lt"/>
          <a:ea typeface="ＭＳ Ｐゴシック" charset="-128"/>
        </a:defRPr>
      </a:lvl7pPr>
      <a:lvl8pPr marL="2571725" indent="-171448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500">
          <a:solidFill>
            <a:schemeClr val="tx1"/>
          </a:solidFill>
          <a:latin typeface="+mn-lt"/>
          <a:ea typeface="ＭＳ Ｐゴシック" charset="-128"/>
        </a:defRPr>
      </a:lvl8pPr>
      <a:lvl9pPr marL="2914621" indent="-171448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5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pt-PT"/>
      </a:defPPr>
      <a:lvl1pPr marL="0" algn="l" defTabSz="34289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7" algn="l" defTabSz="34289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93" algn="l" defTabSz="34289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90" algn="l" defTabSz="34289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87" algn="l" defTabSz="34289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84" algn="l" defTabSz="34289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80" algn="l" defTabSz="34289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76" algn="l" defTabSz="34289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72" algn="l" defTabSz="34289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IP-logo.tiff"/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2028" y="123034"/>
            <a:ext cx="977900" cy="477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460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50" r:id="rId1"/>
    <p:sldLayoutId id="2147484551" r:id="rId2"/>
    <p:sldLayoutId id="2147484552" r:id="rId3"/>
    <p:sldLayoutId id="2147484553" r:id="rId4"/>
    <p:sldLayoutId id="2147484554" r:id="rId5"/>
    <p:sldLayoutId id="2147484555" r:id="rId6"/>
    <p:sldLayoutId id="2147484556" r:id="rId7"/>
    <p:sldLayoutId id="2147484557" r:id="rId8"/>
    <p:sldLayoutId id="2147484558" r:id="rId9"/>
    <p:sldLayoutId id="2147484559" r:id="rId10"/>
    <p:sldLayoutId id="2147484560" r:id="rId11"/>
    <p:sldLayoutId id="2147484561" r:id="rId12"/>
    <p:sldLayoutId id="2147484562" r:id="rId13"/>
  </p:sldLayoutIdLst>
  <p:hf hdr="0" ftr="0" dt="0"/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IP-logo.tiff"/>
          <p:cNvPicPr>
            <a:picLocks noChangeAspect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8100" y="142877"/>
            <a:ext cx="977900" cy="477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430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64" r:id="rId1"/>
    <p:sldLayoutId id="2147484565" r:id="rId2"/>
    <p:sldLayoutId id="2147484566" r:id="rId3"/>
    <p:sldLayoutId id="2147484567" r:id="rId4"/>
    <p:sldLayoutId id="2147484568" r:id="rId5"/>
    <p:sldLayoutId id="2147484569" r:id="rId6"/>
    <p:sldLayoutId id="2147484570" r:id="rId7"/>
    <p:sldLayoutId id="2147484571" r:id="rId8"/>
    <p:sldLayoutId id="2147484572" r:id="rId9"/>
    <p:sldLayoutId id="2147484573" r:id="rId10"/>
    <p:sldLayoutId id="2147484574" r:id="rId11"/>
    <p:sldLayoutId id="2147484575" r:id="rId12"/>
    <p:sldLayoutId id="2147484576" r:id="rId13"/>
    <p:sldLayoutId id="2147484577" r:id="rId14"/>
    <p:sldLayoutId id="2147484578" r:id="rId15"/>
    <p:sldLayoutId id="2147484579" r:id="rId16"/>
    <p:sldLayoutId id="2147484580" r:id="rId17"/>
  </p:sldLayoutIdLst>
  <p:hf hdr="0" ftr="0" dt="0"/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IP-logo.tiff"/>
          <p:cNvPicPr>
            <a:picLocks noChangeAspect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8100" y="142885"/>
            <a:ext cx="977900" cy="477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883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82" r:id="rId1"/>
    <p:sldLayoutId id="2147484583" r:id="rId2"/>
    <p:sldLayoutId id="2147484584" r:id="rId3"/>
    <p:sldLayoutId id="2147484585" r:id="rId4"/>
    <p:sldLayoutId id="2147484586" r:id="rId5"/>
    <p:sldLayoutId id="2147484587" r:id="rId6"/>
    <p:sldLayoutId id="2147484588" r:id="rId7"/>
    <p:sldLayoutId id="2147484589" r:id="rId8"/>
    <p:sldLayoutId id="2147484590" r:id="rId9"/>
    <p:sldLayoutId id="2147484591" r:id="rId10"/>
    <p:sldLayoutId id="2147484592" r:id="rId11"/>
    <p:sldLayoutId id="2147484593" r:id="rId12"/>
    <p:sldLayoutId id="2147484594" r:id="rId13"/>
    <p:sldLayoutId id="2147484595" r:id="rId14"/>
    <p:sldLayoutId id="2147484596" r:id="rId15"/>
    <p:sldLayoutId id="2147484597" r:id="rId16"/>
    <p:sldLayoutId id="2147484598" r:id="rId17"/>
  </p:sldLayoutIdLst>
  <p:hf hdr="0" ftr="0" dt="0"/>
  <p:txStyles>
    <p:titleStyle>
      <a:lvl1pPr algn="ctr" defTabSz="342877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57" indent="-257157" algn="l" defTabSz="342877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74" indent="-214297" algn="l" defTabSz="342877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91" indent="-171438" algn="l" defTabSz="342877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66" indent="-171438" algn="l" defTabSz="342877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942" indent="-171438" algn="l" defTabSz="342877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19" indent="-171438" algn="l" defTabSz="342877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95" indent="-171438" algn="l" defTabSz="342877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70" indent="-171438" algn="l" defTabSz="342877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445" indent="-171438" algn="l" defTabSz="342877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87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7" algn="l" defTabSz="34287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53" algn="l" defTabSz="34287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30" algn="l" defTabSz="34287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06" algn="l" defTabSz="34287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82" algn="l" defTabSz="34287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58" algn="l" defTabSz="34287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32" algn="l" defTabSz="34287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08" algn="l" defTabSz="34287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IP-logo.tiff"/>
          <p:cNvPicPr>
            <a:picLocks noChangeAspect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8100" y="142885"/>
            <a:ext cx="977900" cy="477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912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00" r:id="rId1"/>
    <p:sldLayoutId id="2147484601" r:id="rId2"/>
    <p:sldLayoutId id="2147484602" r:id="rId3"/>
    <p:sldLayoutId id="2147484603" r:id="rId4"/>
    <p:sldLayoutId id="2147484604" r:id="rId5"/>
    <p:sldLayoutId id="2147484605" r:id="rId6"/>
    <p:sldLayoutId id="2147484606" r:id="rId7"/>
    <p:sldLayoutId id="2147484607" r:id="rId8"/>
    <p:sldLayoutId id="2147484608" r:id="rId9"/>
    <p:sldLayoutId id="2147484609" r:id="rId10"/>
    <p:sldLayoutId id="2147484610" r:id="rId11"/>
    <p:sldLayoutId id="2147484611" r:id="rId12"/>
    <p:sldLayoutId id="2147484612" r:id="rId13"/>
    <p:sldLayoutId id="2147484613" r:id="rId14"/>
    <p:sldLayoutId id="2147484614" r:id="rId15"/>
    <p:sldLayoutId id="2147484615" r:id="rId1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hf sldNum="0" hdr="0" ftr="0" dt="0"/>
  <p:txStyles>
    <p:titleStyle>
      <a:lvl1pPr algn="ctr" defTabSz="342866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50" indent="-257150" algn="l" defTabSz="342866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56" indent="-214290" algn="l" defTabSz="342866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65" indent="-171433" algn="l" defTabSz="342866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30" indent="-171433" algn="l" defTabSz="342866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896" indent="-171433" algn="l" defTabSz="342866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763" indent="-171433" algn="l" defTabSz="342866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28" indent="-171433" algn="l" defTabSz="342866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493" indent="-171433" algn="l" defTabSz="342866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358" indent="-171433" algn="l" defTabSz="342866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8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66" algn="l" defTabSz="3428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33" algn="l" defTabSz="3428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99" algn="l" defTabSz="3428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65" algn="l" defTabSz="3428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31" algn="l" defTabSz="3428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198" algn="l" defTabSz="3428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060" algn="l" defTabSz="3428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27" algn="l" defTabSz="3428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5580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17" r:id="rId1"/>
    <p:sldLayoutId id="2147484618" r:id="rId2"/>
    <p:sldLayoutId id="2147484619" r:id="rId3"/>
    <p:sldLayoutId id="2147484620" r:id="rId4"/>
    <p:sldLayoutId id="2147484621" r:id="rId5"/>
    <p:sldLayoutId id="2147484622" r:id="rId6"/>
    <p:sldLayoutId id="2147484623" r:id="rId7"/>
    <p:sldLayoutId id="2147484624" r:id="rId8"/>
    <p:sldLayoutId id="2147484625" r:id="rId9"/>
    <p:sldLayoutId id="2147484626" r:id="rId10"/>
    <p:sldLayoutId id="2147484627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350">
          <a:solidFill>
            <a:srgbClr val="FFFFFF"/>
          </a:solidFill>
          <a:latin typeface="+mj-lt"/>
          <a:ea typeface="+mj-ea"/>
          <a:cs typeface="+mj-cs"/>
          <a:sym typeface="Gill Sans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350">
          <a:solidFill>
            <a:srgbClr val="FFFFFF"/>
          </a:solidFill>
          <a:latin typeface="Gill Sans" charset="0"/>
          <a:ea typeface="ヒラギノ角ゴ Pro W3" charset="-128"/>
          <a:cs typeface="ヒラギノ角ゴ Pro W3" charset="-128"/>
          <a:sym typeface="Gill Sans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350">
          <a:solidFill>
            <a:srgbClr val="FFFFFF"/>
          </a:solidFill>
          <a:latin typeface="Gill Sans" charset="0"/>
          <a:ea typeface="ヒラギノ角ゴ Pro W3" charset="-128"/>
          <a:cs typeface="ヒラギノ角ゴ Pro W3" charset="-128"/>
          <a:sym typeface="Gill Sans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350">
          <a:solidFill>
            <a:srgbClr val="FFFFFF"/>
          </a:solidFill>
          <a:latin typeface="Gill Sans" charset="0"/>
          <a:ea typeface="ヒラギノ角ゴ Pro W3" charset="-128"/>
          <a:cs typeface="ヒラギノ角ゴ Pro W3" charset="-128"/>
          <a:sym typeface="Gill Sans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350">
          <a:solidFill>
            <a:srgbClr val="FFFFFF"/>
          </a:solidFill>
          <a:latin typeface="Gill Sans" charset="0"/>
          <a:ea typeface="ヒラギノ角ゴ Pro W3" charset="-128"/>
          <a:cs typeface="ヒラギノ角ゴ Pro W3" charset="-128"/>
          <a:sym typeface="Gill Sans" charset="0"/>
        </a:defRPr>
      </a:lvl5pPr>
      <a:lvl6pPr marL="308580" algn="ctr" rtl="0" fontAlgn="base">
        <a:spcBef>
          <a:spcPct val="0"/>
        </a:spcBef>
        <a:spcAft>
          <a:spcPct val="0"/>
        </a:spcAft>
        <a:defRPr sz="4350">
          <a:solidFill>
            <a:srgbClr val="FFFFFF"/>
          </a:solidFill>
          <a:latin typeface="Gill Sans" charset="0"/>
          <a:ea typeface="ヒラギノ角ゴ Pro W3" charset="-128"/>
          <a:cs typeface="ヒラギノ角ゴ Pro W3" charset="-128"/>
          <a:sym typeface="Gill Sans" charset="0"/>
        </a:defRPr>
      </a:lvl6pPr>
      <a:lvl7pPr marL="617156" algn="ctr" rtl="0" fontAlgn="base">
        <a:spcBef>
          <a:spcPct val="0"/>
        </a:spcBef>
        <a:spcAft>
          <a:spcPct val="0"/>
        </a:spcAft>
        <a:defRPr sz="4350">
          <a:solidFill>
            <a:srgbClr val="FFFFFF"/>
          </a:solidFill>
          <a:latin typeface="Gill Sans" charset="0"/>
          <a:ea typeface="ヒラギノ角ゴ Pro W3" charset="-128"/>
          <a:cs typeface="ヒラギノ角ゴ Pro W3" charset="-128"/>
          <a:sym typeface="Gill Sans" charset="0"/>
        </a:defRPr>
      </a:lvl7pPr>
      <a:lvl8pPr marL="925739" algn="ctr" rtl="0" fontAlgn="base">
        <a:spcBef>
          <a:spcPct val="0"/>
        </a:spcBef>
        <a:spcAft>
          <a:spcPct val="0"/>
        </a:spcAft>
        <a:defRPr sz="4350">
          <a:solidFill>
            <a:srgbClr val="FFFFFF"/>
          </a:solidFill>
          <a:latin typeface="Gill Sans" charset="0"/>
          <a:ea typeface="ヒラギノ角ゴ Pro W3" charset="-128"/>
          <a:cs typeface="ヒラギノ角ゴ Pro W3" charset="-128"/>
          <a:sym typeface="Gill Sans" charset="0"/>
        </a:defRPr>
      </a:lvl8pPr>
      <a:lvl9pPr marL="1234316" algn="ctr" rtl="0" fontAlgn="base">
        <a:spcBef>
          <a:spcPct val="0"/>
        </a:spcBef>
        <a:spcAft>
          <a:spcPct val="0"/>
        </a:spcAft>
        <a:defRPr sz="4350">
          <a:solidFill>
            <a:srgbClr val="FFFFFF"/>
          </a:solidFill>
          <a:latin typeface="Gill Sans" charset="0"/>
          <a:ea typeface="ヒラギノ角ゴ Pro W3" charset="-128"/>
          <a:cs typeface="ヒラギノ角ゴ Pro W3" charset="-128"/>
          <a:sym typeface="Gill Sans" charset="0"/>
        </a:defRPr>
      </a:lvl9pPr>
    </p:titleStyle>
    <p:bodyStyle>
      <a:lvl1pPr marL="471442" indent="-300008" algn="l" rtl="0" eaLnBrk="0" fontAlgn="base" hangingPunct="0">
        <a:spcBef>
          <a:spcPts val="1215"/>
        </a:spcBef>
        <a:spcAft>
          <a:spcPct val="0"/>
        </a:spcAft>
        <a:buSzPct val="171000"/>
        <a:buFont typeface="Lucida Grande" charset="0"/>
        <a:buChar char="•"/>
        <a:defRPr sz="2175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1pPr>
      <a:lvl2pPr marL="702878" indent="-300008" algn="l" rtl="0" eaLnBrk="0" fontAlgn="base" hangingPunct="0">
        <a:spcBef>
          <a:spcPts val="1215"/>
        </a:spcBef>
        <a:spcAft>
          <a:spcPct val="0"/>
        </a:spcAft>
        <a:buSzPct val="171000"/>
        <a:buFont typeface="Lucida Grande" charset="0"/>
        <a:buChar char="•"/>
        <a:defRPr sz="2175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2pPr>
      <a:lvl3pPr marL="934310" indent="-300008" algn="l" rtl="0" eaLnBrk="0" fontAlgn="base" hangingPunct="0">
        <a:spcBef>
          <a:spcPts val="1215"/>
        </a:spcBef>
        <a:spcAft>
          <a:spcPct val="0"/>
        </a:spcAft>
        <a:buSzPct val="171000"/>
        <a:buFont typeface="Lucida Grande" charset="0"/>
        <a:buChar char="•"/>
        <a:defRPr sz="2175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3pPr>
      <a:lvl4pPr marL="1174315" indent="-300008" algn="l" rtl="0" eaLnBrk="0" fontAlgn="base" hangingPunct="0">
        <a:spcBef>
          <a:spcPts val="1215"/>
        </a:spcBef>
        <a:spcAft>
          <a:spcPct val="0"/>
        </a:spcAft>
        <a:buSzPct val="171000"/>
        <a:buFont typeface="Lucida Grande" charset="0"/>
        <a:buChar char="•"/>
        <a:defRPr sz="2175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4pPr>
      <a:lvl5pPr marL="1405752" indent="-300008" algn="l" rtl="0" eaLnBrk="0" fontAlgn="base" hangingPunct="0">
        <a:spcBef>
          <a:spcPts val="1215"/>
        </a:spcBef>
        <a:spcAft>
          <a:spcPct val="0"/>
        </a:spcAft>
        <a:buSzPct val="171000"/>
        <a:buFont typeface="Lucida Grande" charset="0"/>
        <a:buChar char="•"/>
        <a:defRPr sz="2175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5pPr>
      <a:lvl6pPr marL="1714331" indent="-300008" algn="l" rtl="0" fontAlgn="base">
        <a:spcBef>
          <a:spcPts val="1215"/>
        </a:spcBef>
        <a:spcAft>
          <a:spcPct val="0"/>
        </a:spcAft>
        <a:buSzPct val="171000"/>
        <a:buFont typeface="Lucida Grande" charset="0"/>
        <a:buChar char="•"/>
        <a:defRPr sz="2175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6pPr>
      <a:lvl7pPr marL="2022908" indent="-300008" algn="l" rtl="0" fontAlgn="base">
        <a:spcBef>
          <a:spcPts val="1215"/>
        </a:spcBef>
        <a:spcAft>
          <a:spcPct val="0"/>
        </a:spcAft>
        <a:buSzPct val="171000"/>
        <a:buFont typeface="Lucida Grande" charset="0"/>
        <a:buChar char="•"/>
        <a:defRPr sz="2175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7pPr>
      <a:lvl8pPr marL="2331488" indent="-300008" algn="l" rtl="0" fontAlgn="base">
        <a:spcBef>
          <a:spcPts val="1215"/>
        </a:spcBef>
        <a:spcAft>
          <a:spcPct val="0"/>
        </a:spcAft>
        <a:buSzPct val="171000"/>
        <a:buFont typeface="Lucida Grande" charset="0"/>
        <a:buChar char="•"/>
        <a:defRPr sz="2175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8pPr>
      <a:lvl9pPr marL="2640064" indent="-300008" algn="l" rtl="0" fontAlgn="base">
        <a:spcBef>
          <a:spcPts val="1215"/>
        </a:spcBef>
        <a:spcAft>
          <a:spcPct val="0"/>
        </a:spcAft>
        <a:buSzPct val="171000"/>
        <a:buFont typeface="Lucida Grande" charset="0"/>
        <a:buChar char="•"/>
        <a:defRPr sz="2175">
          <a:solidFill>
            <a:srgbClr val="FFFFFF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pt-PT"/>
      </a:defPPr>
      <a:lvl1pPr marL="0" algn="l" defTabSz="30858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8580" algn="l" defTabSz="30858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17156" algn="l" defTabSz="30858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25739" algn="l" defTabSz="30858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34316" algn="l" defTabSz="30858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42896" algn="l" defTabSz="30858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51475" algn="l" defTabSz="30858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60054" algn="l" defTabSz="30858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633" algn="l" defTabSz="30858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457200" y="285750"/>
            <a:ext cx="8153400" cy="1200150"/>
            <a:chOff x="288" y="625"/>
            <a:chExt cx="5136" cy="1008"/>
          </a:xfrm>
        </p:grpSpPr>
        <p:sp>
          <p:nvSpPr>
            <p:cNvPr id="5123" name="Arc 3"/>
            <p:cNvSpPr>
              <a:spLocks/>
            </p:cNvSpPr>
            <p:nvPr/>
          </p:nvSpPr>
          <p:spPr bwMode="invGray">
            <a:xfrm>
              <a:off x="3595" y="625"/>
              <a:ext cx="1829" cy="1008"/>
            </a:xfrm>
            <a:custGeom>
              <a:avLst/>
              <a:gdLst>
                <a:gd name="G0" fmla="+- 312 0 0"/>
                <a:gd name="G1" fmla="+- 21600 0 0"/>
                <a:gd name="G2" fmla="+- 21600 0 0"/>
                <a:gd name="T0" fmla="*/ 300 w 21912"/>
                <a:gd name="T1" fmla="*/ 0 h 43200"/>
                <a:gd name="T2" fmla="*/ 0 w 21912"/>
                <a:gd name="T3" fmla="*/ 43198 h 43200"/>
                <a:gd name="T4" fmla="*/ 312 w 21912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12" h="43200" fill="none" extrusionOk="0">
                  <a:moveTo>
                    <a:pt x="300" y="0"/>
                  </a:moveTo>
                  <a:cubicBezTo>
                    <a:pt x="304" y="0"/>
                    <a:pt x="308" y="-1"/>
                    <a:pt x="312" y="-1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199"/>
                    <a:pt x="103" y="43199"/>
                    <a:pt x="0" y="43197"/>
                  </a:cubicBezTo>
                </a:path>
                <a:path w="21912" h="43200" stroke="0" extrusionOk="0">
                  <a:moveTo>
                    <a:pt x="300" y="0"/>
                  </a:moveTo>
                  <a:cubicBezTo>
                    <a:pt x="304" y="0"/>
                    <a:pt x="308" y="-1"/>
                    <a:pt x="312" y="-1"/>
                  </a:cubicBezTo>
                  <a:cubicBezTo>
                    <a:pt x="12241" y="0"/>
                    <a:pt x="21912" y="9670"/>
                    <a:pt x="21912" y="21600"/>
                  </a:cubicBezTo>
                  <a:cubicBezTo>
                    <a:pt x="21912" y="33529"/>
                    <a:pt x="12241" y="43200"/>
                    <a:pt x="312" y="43200"/>
                  </a:cubicBezTo>
                  <a:cubicBezTo>
                    <a:pt x="207" y="43199"/>
                    <a:pt x="103" y="43199"/>
                    <a:pt x="0" y="43197"/>
                  </a:cubicBezTo>
                  <a:lnTo>
                    <a:pt x="312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6633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pt-PT" sz="1500"/>
            </a:p>
          </p:txBody>
        </p:sp>
        <p:sp>
          <p:nvSpPr>
            <p:cNvPr id="5124" name="Arc 4"/>
            <p:cNvSpPr>
              <a:spLocks/>
            </p:cNvSpPr>
            <p:nvPr/>
          </p:nvSpPr>
          <p:spPr bwMode="invGray">
            <a:xfrm>
              <a:off x="3548" y="729"/>
              <a:ext cx="1831" cy="800"/>
            </a:xfrm>
            <a:custGeom>
              <a:avLst/>
              <a:gdLst>
                <a:gd name="G0" fmla="+- 324 0 0"/>
                <a:gd name="G1" fmla="+- 21600 0 0"/>
                <a:gd name="G2" fmla="+- 21600 0 0"/>
                <a:gd name="T0" fmla="*/ 312 w 21924"/>
                <a:gd name="T1" fmla="*/ 0 h 43200"/>
                <a:gd name="T2" fmla="*/ 0 w 21924"/>
                <a:gd name="T3" fmla="*/ 43198 h 43200"/>
                <a:gd name="T4" fmla="*/ 324 w 21924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4" h="43200" fill="none" extrusionOk="0">
                  <a:moveTo>
                    <a:pt x="312" y="0"/>
                  </a:moveTo>
                  <a:cubicBezTo>
                    <a:pt x="316" y="0"/>
                    <a:pt x="320" y="-1"/>
                    <a:pt x="324" y="-1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199"/>
                    <a:pt x="107" y="43199"/>
                    <a:pt x="0" y="43197"/>
                  </a:cubicBezTo>
                </a:path>
                <a:path w="21924" h="43200" stroke="0" extrusionOk="0">
                  <a:moveTo>
                    <a:pt x="312" y="0"/>
                  </a:moveTo>
                  <a:cubicBezTo>
                    <a:pt x="316" y="0"/>
                    <a:pt x="320" y="-1"/>
                    <a:pt x="324" y="-1"/>
                  </a:cubicBezTo>
                  <a:cubicBezTo>
                    <a:pt x="12253" y="0"/>
                    <a:pt x="21924" y="9670"/>
                    <a:pt x="21924" y="21600"/>
                  </a:cubicBezTo>
                  <a:cubicBezTo>
                    <a:pt x="21924" y="33529"/>
                    <a:pt x="12253" y="43200"/>
                    <a:pt x="324" y="43200"/>
                  </a:cubicBezTo>
                  <a:cubicBezTo>
                    <a:pt x="215" y="43199"/>
                    <a:pt x="107" y="43199"/>
                    <a:pt x="0" y="43197"/>
                  </a:cubicBezTo>
                  <a:lnTo>
                    <a:pt x="324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8944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pt-PT" sz="1500"/>
            </a:p>
          </p:txBody>
        </p:sp>
        <p:sp>
          <p:nvSpPr>
            <p:cNvPr id="5125" name="Arc 5"/>
            <p:cNvSpPr>
              <a:spLocks/>
            </p:cNvSpPr>
            <p:nvPr/>
          </p:nvSpPr>
          <p:spPr bwMode="invGray">
            <a:xfrm>
              <a:off x="3521" y="868"/>
              <a:ext cx="1830" cy="522"/>
            </a:xfrm>
            <a:custGeom>
              <a:avLst/>
              <a:gdLst>
                <a:gd name="G0" fmla="+- 325 0 0"/>
                <a:gd name="G1" fmla="+- 21600 0 0"/>
                <a:gd name="G2" fmla="+- 21600 0 0"/>
                <a:gd name="T0" fmla="*/ 313 w 21925"/>
                <a:gd name="T1" fmla="*/ 0 h 43200"/>
                <a:gd name="T2" fmla="*/ 0 w 21925"/>
                <a:gd name="T3" fmla="*/ 43198 h 43200"/>
                <a:gd name="T4" fmla="*/ 325 w 21925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925" h="43200" fill="none" extrusionOk="0">
                  <a:moveTo>
                    <a:pt x="313" y="0"/>
                  </a:moveTo>
                  <a:cubicBezTo>
                    <a:pt x="317" y="0"/>
                    <a:pt x="321" y="-1"/>
                    <a:pt x="325" y="-1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199"/>
                    <a:pt x="108" y="43199"/>
                    <a:pt x="0" y="43197"/>
                  </a:cubicBezTo>
                </a:path>
                <a:path w="21925" h="43200" stroke="0" extrusionOk="0">
                  <a:moveTo>
                    <a:pt x="313" y="0"/>
                  </a:moveTo>
                  <a:cubicBezTo>
                    <a:pt x="317" y="0"/>
                    <a:pt x="321" y="-1"/>
                    <a:pt x="325" y="-1"/>
                  </a:cubicBezTo>
                  <a:cubicBezTo>
                    <a:pt x="12254" y="0"/>
                    <a:pt x="21925" y="9670"/>
                    <a:pt x="21925" y="21600"/>
                  </a:cubicBezTo>
                  <a:cubicBezTo>
                    <a:pt x="21925" y="33529"/>
                    <a:pt x="12254" y="43200"/>
                    <a:pt x="325" y="43200"/>
                  </a:cubicBezTo>
                  <a:cubicBezTo>
                    <a:pt x="216" y="43199"/>
                    <a:pt x="108" y="43199"/>
                    <a:pt x="0" y="43197"/>
                  </a:cubicBezTo>
                  <a:lnTo>
                    <a:pt x="325" y="2160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B75B00"/>
                </a:gs>
              </a:gsLst>
              <a:lin ang="0" scaled="1"/>
            </a:gradFill>
            <a:ln w="9525" cap="rnd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pt-PT" sz="1500"/>
            </a:p>
          </p:txBody>
        </p:sp>
        <p:sp>
          <p:nvSpPr>
            <p:cNvPr id="5126" name="AutoShape 6"/>
            <p:cNvSpPr>
              <a:spLocks noChangeArrowheads="1"/>
            </p:cNvSpPr>
            <p:nvPr/>
          </p:nvSpPr>
          <p:spPr bwMode="invGray">
            <a:xfrm>
              <a:off x="288" y="1076"/>
              <a:ext cx="4988" cy="104"/>
            </a:xfrm>
            <a:prstGeom prst="roundRect">
              <a:avLst>
                <a:gd name="adj" fmla="val 49995"/>
              </a:avLst>
            </a:prstGeom>
            <a:gradFill rotWithShape="0"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pt-PT" sz="1500"/>
            </a:p>
          </p:txBody>
        </p:sp>
      </p:grpSp>
      <p:sp>
        <p:nvSpPr>
          <p:cNvPr id="10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71450"/>
            <a:ext cx="77724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71550"/>
            <a:ext cx="77724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129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474345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050">
                <a:latin typeface="Arial" charset="0"/>
              </a:defRPr>
            </a:lvl1pPr>
          </a:lstStyle>
          <a:p>
            <a:pPr>
              <a:defRPr/>
            </a:pPr>
            <a:r>
              <a:rPr lang="pt-PT" dirty="0"/>
              <a:t>terça-feira,</a:t>
            </a:r>
            <a:br>
              <a:rPr lang="pt-PT" dirty="0"/>
            </a:br>
            <a:r>
              <a:rPr lang="pt-PT" dirty="0"/>
              <a:t>4 de Novembro de 2014</a:t>
            </a:r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4345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r>
              <a:rPr lang="pt-PT" dirty="0"/>
              <a:t>pedro abreu – Espaço: para o infinito e mais além!</a:t>
            </a:r>
            <a:endParaRPr lang="en-GB" dirty="0"/>
          </a:p>
        </p:txBody>
      </p:sp>
      <p:sp>
        <p:nvSpPr>
          <p:cNvPr id="5131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4345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050" b="1"/>
            </a:lvl1pPr>
          </a:lstStyle>
          <a:p>
            <a:pPr>
              <a:defRPr/>
            </a:pPr>
            <a:fld id="{0BDD8E60-10EC-B541-94F6-E9CA99D99377}" type="slidenum">
              <a:rPr lang="en-GB" smtClean="0"/>
              <a:pPr>
                <a:defRPr/>
              </a:pPr>
              <a:t>‹nº›</a:t>
            </a:fld>
            <a:r>
              <a:rPr lang="mr-IN" dirty="0"/>
              <a:t>/35</a:t>
            </a:r>
            <a:endParaRPr lang="en-GB" dirty="0"/>
          </a:p>
        </p:txBody>
      </p:sp>
      <p:sp>
        <p:nvSpPr>
          <p:cNvPr id="5133" name="Line 13"/>
          <p:cNvSpPr>
            <a:spLocks noChangeShapeType="1"/>
          </p:cNvSpPr>
          <p:nvPr userDrawn="1"/>
        </p:nvSpPr>
        <p:spPr bwMode="auto">
          <a:xfrm>
            <a:off x="685800" y="4686300"/>
            <a:ext cx="7772400" cy="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 type="none" w="sm" len="sm"/>
            <a:tailEnd type="none" w="sm" len="sm"/>
          </a:ln>
          <a:effectLst/>
        </p:spPr>
        <p:txBody>
          <a:bodyPr lIns="68579" tIns="34289" rIns="68579" bIns="34289">
            <a:prstTxWarp prst="textNoShape">
              <a:avLst/>
            </a:prstTxWarp>
          </a:bodyPr>
          <a:lstStyle/>
          <a:p>
            <a:pPr>
              <a:defRPr/>
            </a:pPr>
            <a:endParaRPr lang="pt-PT" sz="1500"/>
          </a:p>
        </p:txBody>
      </p:sp>
    </p:spTree>
    <p:extLst>
      <p:ext uri="{BB962C8B-B14F-4D97-AF65-F5344CB8AC3E}">
        <p14:creationId xmlns:p14="http://schemas.microsoft.com/office/powerpoint/2010/main" val="164241943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629" r:id="rId1"/>
    <p:sldLayoutId id="2147484630" r:id="rId2"/>
    <p:sldLayoutId id="2147484631" r:id="rId3"/>
    <p:sldLayoutId id="2147484632" r:id="rId4"/>
    <p:sldLayoutId id="2147484633" r:id="rId5"/>
    <p:sldLayoutId id="2147484634" r:id="rId6"/>
    <p:sldLayoutId id="2147484635" r:id="rId7"/>
    <p:sldLayoutId id="2147484636" r:id="rId8"/>
    <p:sldLayoutId id="2147484637" r:id="rId9"/>
    <p:sldLayoutId id="2147484638" r:id="rId10"/>
    <p:sldLayoutId id="2147484639" r:id="rId11"/>
    <p:sldLayoutId id="2147484640" r:id="rId12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  <a:ea typeface="ＭＳ Ｐゴシック" charset="-128"/>
          <a:cs typeface="ＭＳ Ｐゴシック" charset="-128"/>
        </a:defRPr>
      </a:lvl5pPr>
      <a:lvl6pPr marL="342897"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</a:defRPr>
      </a:lvl6pPr>
      <a:lvl7pPr marL="685793"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</a:defRPr>
      </a:lvl7pPr>
      <a:lvl8pPr marL="1028690"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</a:defRPr>
      </a:lvl8pPr>
      <a:lvl9pPr marL="1371587"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Comic Sans MS" charset="0"/>
        </a:defRPr>
      </a:lvl9pPr>
    </p:titleStyle>
    <p:bodyStyle>
      <a:lvl1pPr marL="255985" indent="-255985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charset="2"/>
        <a:buChar char="Ø"/>
        <a:defRPr sz="24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556022" indent="-213122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charset="2"/>
        <a:buChar char="q"/>
        <a:defRPr sz="2100">
          <a:solidFill>
            <a:schemeClr val="tx1"/>
          </a:solidFill>
          <a:latin typeface="+mn-lt"/>
          <a:ea typeface="ＭＳ Ｐゴシック" charset="-128"/>
        </a:defRPr>
      </a:lvl2pPr>
      <a:lvl3pPr marL="856060" indent="-17026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charset="2"/>
        <a:buChar char="v"/>
        <a:defRPr sz="1800">
          <a:solidFill>
            <a:schemeClr val="tx1"/>
          </a:solidFill>
          <a:latin typeface="+mn-lt"/>
          <a:ea typeface="ＭＳ Ｐゴシック" charset="-128"/>
        </a:defRPr>
      </a:lvl3pPr>
      <a:lvl4pPr marL="1198960" indent="-17026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charset="2"/>
        <a:buChar char="§"/>
        <a:defRPr sz="1500">
          <a:solidFill>
            <a:schemeClr val="tx1"/>
          </a:solidFill>
          <a:latin typeface="+mn-lt"/>
          <a:ea typeface="ＭＳ Ｐゴシック" charset="-128"/>
        </a:defRPr>
      </a:lvl4pPr>
      <a:lvl5pPr marL="1541860" indent="-17026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500">
          <a:solidFill>
            <a:schemeClr val="tx1"/>
          </a:solidFill>
          <a:latin typeface="+mn-lt"/>
          <a:ea typeface="ＭＳ Ｐゴシック" charset="-128"/>
        </a:defRPr>
      </a:lvl5pPr>
      <a:lvl6pPr marL="1885931" indent="-171448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500">
          <a:solidFill>
            <a:schemeClr val="tx1"/>
          </a:solidFill>
          <a:latin typeface="+mn-lt"/>
          <a:ea typeface="ＭＳ Ｐゴシック" charset="-128"/>
        </a:defRPr>
      </a:lvl6pPr>
      <a:lvl7pPr marL="2228828" indent="-171448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500">
          <a:solidFill>
            <a:schemeClr val="tx1"/>
          </a:solidFill>
          <a:latin typeface="+mn-lt"/>
          <a:ea typeface="ＭＳ Ｐゴシック" charset="-128"/>
        </a:defRPr>
      </a:lvl7pPr>
      <a:lvl8pPr marL="2571725" indent="-171448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500">
          <a:solidFill>
            <a:schemeClr val="tx1"/>
          </a:solidFill>
          <a:latin typeface="+mn-lt"/>
          <a:ea typeface="ＭＳ Ｐゴシック" charset="-128"/>
        </a:defRPr>
      </a:lvl8pPr>
      <a:lvl9pPr marL="2914621" indent="-171448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5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pt-PT"/>
      </a:defPPr>
      <a:lvl1pPr marL="0" algn="l" defTabSz="34289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7" algn="l" defTabSz="34289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93" algn="l" defTabSz="34289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90" algn="l" defTabSz="34289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87" algn="l" defTabSz="34289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84" algn="l" defTabSz="34289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80" algn="l" defTabSz="34289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76" algn="l" defTabSz="34289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72" algn="l" defTabSz="342897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9.png"/><Relationship Id="rId5" Type="http://schemas.openxmlformats.org/officeDocument/2006/relationships/image" Target="../media/image8.gif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jpg"/><Relationship Id="rId3" Type="http://schemas.openxmlformats.org/officeDocument/2006/relationships/image" Target="../media/image18.jpg"/><Relationship Id="rId7" Type="http://schemas.openxmlformats.org/officeDocument/2006/relationships/image" Target="../media/image22.png"/><Relationship Id="rId12" Type="http://schemas.openxmlformats.org/officeDocument/2006/relationships/image" Target="../media/image2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21.jpg"/><Relationship Id="rId11" Type="http://schemas.openxmlformats.org/officeDocument/2006/relationships/image" Target="../media/image26.jpg"/><Relationship Id="rId5" Type="http://schemas.openxmlformats.org/officeDocument/2006/relationships/image" Target="../media/image20.jpg"/><Relationship Id="rId10" Type="http://schemas.openxmlformats.org/officeDocument/2006/relationships/image" Target="../media/image25.gif"/><Relationship Id="rId4" Type="http://schemas.openxmlformats.org/officeDocument/2006/relationships/image" Target="../media/image19.jpeg"/><Relationship Id="rId9" Type="http://schemas.openxmlformats.org/officeDocument/2006/relationships/image" Target="../media/image24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0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9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42.png"/><Relationship Id="rId4" Type="http://schemas.openxmlformats.org/officeDocument/2006/relationships/notesSlide" Target="../notesSlides/notesSlide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3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52.xml"/><Relationship Id="rId4" Type="http://schemas.openxmlformats.org/officeDocument/2006/relationships/image" Target="../media/image4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eg"/><Relationship Id="rId4" Type="http://schemas.openxmlformats.org/officeDocument/2006/relationships/image" Target="../media/image18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file:////Users/abreu/Public/www/imagens/saul_sm.mpeg" TargetMode="External"/><Relationship Id="rId1" Type="http://schemas.microsoft.com/office/2007/relationships/media" Target="file:////Users/abreu/Public/www/imagens/saul_sm.mpeg" TargetMode="External"/><Relationship Id="rId5" Type="http://schemas.openxmlformats.org/officeDocument/2006/relationships/image" Target="../media/image54.png"/><Relationship Id="rId4" Type="http://schemas.openxmlformats.org/officeDocument/2006/relationships/image" Target="../media/image53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0.png"/><Relationship Id="rId3" Type="http://schemas.openxmlformats.org/officeDocument/2006/relationships/image" Target="../media/image320.png"/><Relationship Id="rId7" Type="http://schemas.openxmlformats.org/officeDocument/2006/relationships/image" Target="../media/image400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350.png"/><Relationship Id="rId5" Type="http://schemas.openxmlformats.org/officeDocument/2006/relationships/image" Target="../media/image340.png"/><Relationship Id="rId10" Type="http://schemas.openxmlformats.org/officeDocument/2006/relationships/image" Target="../media/image370.png"/><Relationship Id="rId4" Type="http://schemas.openxmlformats.org/officeDocument/2006/relationships/image" Target="../media/image330.png"/><Relationship Id="rId9" Type="http://schemas.openxmlformats.org/officeDocument/2006/relationships/image" Target="../media/image36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8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2.xml"/><Relationship Id="rId4" Type="http://schemas.openxmlformats.org/officeDocument/2006/relationships/image" Target="../media/image5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9.xml"/><Relationship Id="rId4" Type="http://schemas.openxmlformats.org/officeDocument/2006/relationships/image" Target="../media/image51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2.xml"/><Relationship Id="rId6" Type="http://schemas.openxmlformats.org/officeDocument/2006/relationships/image" Target="../media/image550.png"/><Relationship Id="rId5" Type="http://schemas.openxmlformats.org/officeDocument/2006/relationships/image" Target="../media/image62.gif"/><Relationship Id="rId4" Type="http://schemas.openxmlformats.org/officeDocument/2006/relationships/image" Target="../media/image61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6921592" y="3539298"/>
            <a:ext cx="2158814" cy="1558099"/>
          </a:xfrm>
          <a:prstGeom prst="rect">
            <a:avLst/>
          </a:prstGeom>
          <a:noFill/>
        </p:spPr>
        <p:txBody>
          <a:bodyPr wrap="none" lIns="61699" tIns="30851" rIns="61699" bIns="30851" rtlCol="0">
            <a:spAutoFit/>
          </a:bodyPr>
          <a:lstStyle/>
          <a:p>
            <a:pPr algn="ctr" defTabSz="617220" eaLnBrk="1" hangingPunct="1"/>
            <a:r>
              <a:rPr lang="pt-PT" sz="1620" dirty="0">
                <a:solidFill>
                  <a:srgbClr val="8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charset="0"/>
                <a:ea typeface="ＭＳ Ｐゴシック" charset="0"/>
                <a:sym typeface="Hoefler Text" charset="0"/>
              </a:rPr>
              <a:t>Pedro Abreu</a:t>
            </a:r>
          </a:p>
          <a:p>
            <a:pPr algn="ctr" defTabSz="617220" eaLnBrk="1" hangingPunct="1"/>
            <a:r>
              <a:rPr lang="pt-PT" sz="1620" dirty="0" err="1">
                <a:solidFill>
                  <a:srgbClr val="8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charset="0"/>
                <a:ea typeface="ＭＳ Ｐゴシック" charset="0"/>
                <a:sym typeface="Hoefler Text" charset="0"/>
              </a:rPr>
              <a:t>abreu@lip.pt</a:t>
            </a:r>
            <a:endParaRPr lang="pt-PT" sz="1620" dirty="0">
              <a:solidFill>
                <a:srgbClr val="80808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charset="0"/>
              <a:ea typeface="ＭＳ Ｐゴシック" charset="0"/>
              <a:sym typeface="Hoefler Text" charset="0"/>
            </a:endParaRPr>
          </a:p>
          <a:p>
            <a:pPr algn="ctr" defTabSz="617220" eaLnBrk="1" hangingPunct="1"/>
            <a:r>
              <a:rPr lang="pt-PT" sz="1620" dirty="0" err="1">
                <a:solidFill>
                  <a:srgbClr val="8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charset="0"/>
                <a:ea typeface="ＭＳ Ｐゴシック" charset="0"/>
                <a:sym typeface="Hoefler Text" charset="0"/>
              </a:rPr>
              <a:t>Masterclass</a:t>
            </a:r>
            <a:r>
              <a:rPr lang="pt-PT" sz="1620" dirty="0">
                <a:solidFill>
                  <a:srgbClr val="8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charset="0"/>
                <a:ea typeface="ＭＳ Ｐゴシック" charset="0"/>
                <a:sym typeface="Hoefler Text" charset="0"/>
              </a:rPr>
              <a:t> in PP</a:t>
            </a:r>
          </a:p>
          <a:p>
            <a:pPr algn="ctr" defTabSz="617220" eaLnBrk="1" hangingPunct="1"/>
            <a:r>
              <a:rPr lang="pt-PT" sz="1215" dirty="0" err="1">
                <a:solidFill>
                  <a:srgbClr val="8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charset="0"/>
                <a:ea typeface="ＭＳ Ｐゴシック" charset="0"/>
                <a:sym typeface="Hoefler Text" charset="0"/>
              </a:rPr>
              <a:t>Inkcubeco</a:t>
            </a:r>
            <a:r>
              <a:rPr lang="pt-PT" sz="1215" dirty="0">
                <a:solidFill>
                  <a:srgbClr val="8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charset="0"/>
                <a:ea typeface="ＭＳ Ｐゴシック" charset="0"/>
                <a:sym typeface="Hoefler Text" charset="0"/>
              </a:rPr>
              <a:t> </a:t>
            </a:r>
            <a:r>
              <a:rPr lang="pt-PT" sz="1215" dirty="0" err="1">
                <a:solidFill>
                  <a:srgbClr val="8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charset="0"/>
                <a:ea typeface="ＭＳ Ｐゴシック" charset="0"/>
                <a:sym typeface="Hoefler Text" charset="0"/>
              </a:rPr>
              <a:t>Science</a:t>
            </a:r>
            <a:r>
              <a:rPr lang="pt-PT" sz="1215" dirty="0">
                <a:solidFill>
                  <a:srgbClr val="8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charset="0"/>
                <a:ea typeface="ＭＳ Ｐゴシック" charset="0"/>
                <a:sym typeface="Hoefler Text" charset="0"/>
              </a:rPr>
              <a:t> Centre</a:t>
            </a:r>
          </a:p>
          <a:p>
            <a:pPr algn="ctr" defTabSz="617220" eaLnBrk="1" hangingPunct="1"/>
            <a:r>
              <a:rPr lang="pt-PT" sz="1215" dirty="0">
                <a:solidFill>
                  <a:srgbClr val="8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charset="0"/>
                <a:ea typeface="ＭＳ Ｐゴシック" charset="0"/>
                <a:sym typeface="Hoefler Text" charset="0"/>
              </a:rPr>
              <a:t>George, Western Cape</a:t>
            </a:r>
          </a:p>
          <a:p>
            <a:pPr algn="ctr" defTabSz="617220" eaLnBrk="1" hangingPunct="1"/>
            <a:r>
              <a:rPr lang="pt-PT" sz="1215" dirty="0" err="1">
                <a:solidFill>
                  <a:srgbClr val="8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charset="0"/>
                <a:ea typeface="ＭＳ Ｐゴシック" charset="0"/>
                <a:sym typeface="Hoefler Text" charset="0"/>
              </a:rPr>
              <a:t>South</a:t>
            </a:r>
            <a:r>
              <a:rPr lang="pt-PT" sz="1215" dirty="0">
                <a:solidFill>
                  <a:srgbClr val="8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charset="0"/>
                <a:ea typeface="ＭＳ Ｐゴシック" charset="0"/>
                <a:sym typeface="Hoefler Text" charset="0"/>
              </a:rPr>
              <a:t> Africa</a:t>
            </a:r>
          </a:p>
          <a:p>
            <a:pPr algn="ctr" defTabSz="617220" eaLnBrk="1" hangingPunct="1"/>
            <a:r>
              <a:rPr lang="pt-PT" sz="1215" dirty="0">
                <a:solidFill>
                  <a:srgbClr val="8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charset="0"/>
                <a:ea typeface="ＭＳ Ｐゴシック" charset="0"/>
                <a:sym typeface="Hoefler Text" charset="0"/>
              </a:rPr>
              <a:t>30/09/3523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7544" y="267494"/>
            <a:ext cx="388521" cy="484724"/>
          </a:xfrm>
          <a:prstGeom prst="rect">
            <a:avLst/>
          </a:prstGeom>
          <a:noFill/>
        </p:spPr>
        <p:txBody>
          <a:bodyPr wrap="none" lIns="68557" tIns="34278" rIns="68557" bIns="34278">
            <a:spAutoFit/>
          </a:bodyPr>
          <a:lstStyle/>
          <a:p>
            <a:pPr defTabSz="61722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700" b="1" dirty="0">
                <a:solidFill>
                  <a:srgbClr val="000000">
                    <a:lumMod val="65000"/>
                    <a:lumOff val="35000"/>
                  </a:srgbClr>
                </a:solidFill>
                <a:latin typeface="Arial Black" pitchFamily="34" charset="0"/>
                <a:ea typeface="ＭＳ Ｐゴシック" charset="0"/>
                <a:cs typeface="Arial" pitchFamily="34" charset="0"/>
                <a:sym typeface="Hoefler Text" charset="0"/>
              </a:rPr>
              <a:t>I,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98646" y="914337"/>
            <a:ext cx="5946710" cy="623223"/>
          </a:xfrm>
          <a:prstGeom prst="rect">
            <a:avLst/>
          </a:prstGeom>
          <a:noFill/>
        </p:spPr>
        <p:txBody>
          <a:bodyPr wrap="none" lIns="68557" tIns="34278" rIns="68557" bIns="34278">
            <a:spAutoFit/>
          </a:bodyPr>
          <a:lstStyle/>
          <a:p>
            <a:pPr algn="ctr" defTabSz="61722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600" b="1" dirty="0">
                <a:solidFill>
                  <a:srgbClr val="FFFFFF"/>
                </a:solidFill>
                <a:latin typeface="Arial Black" pitchFamily="34" charset="0"/>
                <a:ea typeface="ＭＳ Ｐゴシック" charset="0"/>
                <a:cs typeface="Arial" pitchFamily="34" charset="0"/>
                <a:sym typeface="Hoefler Text" charset="0"/>
              </a:rPr>
              <a:t>A Universe of particles</a:t>
            </a:r>
          </a:p>
        </p:txBody>
      </p:sp>
      <p:pic>
        <p:nvPicPr>
          <p:cNvPr id="7" name="Picture 5" descr="LIP-logo_white-100x68.png">
            <a:extLst>
              <a:ext uri="{FF2B5EF4-FFF2-40B4-BE49-F238E27FC236}">
                <a16:creationId xmlns:a16="http://schemas.microsoft.com/office/drawing/2014/main" id="{040B2FF2-3A94-4249-921F-DCB97C0A63FC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  <a14:imgEffect>
                      <a14:colorTemperature colorTemp="1500"/>
                    </a14:imgEffect>
                    <a14:imgEffect>
                      <a14:saturation sat="400000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99" y="3581034"/>
            <a:ext cx="1032467" cy="702078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789051E2-4D62-F848-82E6-5A213EAEA1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0051" y="4188339"/>
            <a:ext cx="1651425" cy="1168593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C8A9AAF9-BC56-1E45-B60B-5E774EA06EB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8500" t="30944" r="19288" b="30944"/>
          <a:stretch/>
        </p:blipFill>
        <p:spPr>
          <a:xfrm>
            <a:off x="533944" y="4396499"/>
            <a:ext cx="1091116" cy="472357"/>
          </a:xfrm>
          <a:prstGeom prst="rect">
            <a:avLst/>
          </a:prstGeom>
        </p:spPr>
      </p:pic>
      <p:sp>
        <p:nvSpPr>
          <p:cNvPr id="3" name="TextBox 5">
            <a:extLst>
              <a:ext uri="{FF2B5EF4-FFF2-40B4-BE49-F238E27FC236}">
                <a16:creationId xmlns:a16="http://schemas.microsoft.com/office/drawing/2014/main" id="{418AFE0D-A39A-6AF3-7250-8DAC37639625}"/>
              </a:ext>
            </a:extLst>
          </p:cNvPr>
          <p:cNvSpPr txBox="1"/>
          <p:nvPr/>
        </p:nvSpPr>
        <p:spPr>
          <a:xfrm>
            <a:off x="2320702" y="1943101"/>
            <a:ext cx="5224654" cy="484724"/>
          </a:xfrm>
          <a:prstGeom prst="rect">
            <a:avLst/>
          </a:prstGeom>
          <a:noFill/>
        </p:spPr>
        <p:txBody>
          <a:bodyPr wrap="none" lIns="68557" tIns="34278" rIns="68557" bIns="34278">
            <a:spAutoFit/>
          </a:bodyPr>
          <a:lstStyle/>
          <a:p>
            <a:pPr defTabSz="61722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7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  <a:ea typeface="ＭＳ Ｐゴシック" charset="0"/>
                <a:cs typeface="Arial" pitchFamily="34" charset="0"/>
                <a:sym typeface="Hoefler Text" charset="0"/>
              </a:rPr>
              <a:t>...a particle in the universe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847C0F68-0DEA-0B53-EA67-9B27C2B0E0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3914" y="3428694"/>
            <a:ext cx="1463703" cy="773764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923E6964-E420-975A-66ED-94DBA9B7C6E0}"/>
              </a:ext>
            </a:extLst>
          </p:cNvPr>
          <p:cNvSpPr txBox="1"/>
          <p:nvPr/>
        </p:nvSpPr>
        <p:spPr>
          <a:xfrm>
            <a:off x="1667513" y="4067088"/>
            <a:ext cx="873957" cy="2425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 Particle</a:t>
            </a:r>
          </a:p>
          <a:p>
            <a:r>
              <a:rPr lang="en-GB" sz="488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Physics Outreach Group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DA03C42-88AD-39B2-7B6C-E89260173E4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5218" y="4384132"/>
            <a:ext cx="1215130" cy="4847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 defTabSz="685800"/>
            <a:r>
              <a:rPr lang="pt-PT" dirty="0">
                <a:solidFill>
                  <a:srgbClr val="FFFFCC"/>
                </a:solidFill>
              </a:rPr>
              <a:t>terça-feira,</a:t>
            </a:r>
            <a:br>
              <a:rPr lang="pt-PT" dirty="0">
                <a:solidFill>
                  <a:srgbClr val="FFFFCC"/>
                </a:solidFill>
              </a:rPr>
            </a:br>
            <a:r>
              <a:rPr lang="pt-PT" dirty="0">
                <a:solidFill>
                  <a:srgbClr val="FFFFCC"/>
                </a:solidFill>
              </a:rPr>
              <a:t>4 de Julho de 2007</a:t>
            </a:r>
          </a:p>
        </p:txBody>
      </p:sp>
      <p:sp>
        <p:nvSpPr>
          <p:cNvPr id="28675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 defTabSz="685800"/>
            <a:r>
              <a:rPr lang="pt-PT" dirty="0">
                <a:solidFill>
                  <a:srgbClr val="FFFFCC"/>
                </a:solidFill>
              </a:rPr>
              <a:t>pedro abreu – </a:t>
            </a:r>
            <a:r>
              <a:rPr lang="pt-PT" dirty="0" err="1">
                <a:solidFill>
                  <a:srgbClr val="FFFFCC"/>
                </a:solidFill>
              </a:rPr>
              <a:t>finding</a:t>
            </a:r>
            <a:r>
              <a:rPr lang="pt-PT" dirty="0">
                <a:solidFill>
                  <a:srgbClr val="FFFFCC"/>
                </a:solidFill>
              </a:rPr>
              <a:t> </a:t>
            </a:r>
            <a:r>
              <a:rPr lang="pt-PT" dirty="0" err="1">
                <a:solidFill>
                  <a:srgbClr val="FFFFCC"/>
                </a:solidFill>
              </a:rPr>
              <a:t>particles</a:t>
            </a:r>
            <a:endParaRPr lang="en-GB" dirty="0">
              <a:solidFill>
                <a:srgbClr val="FFFFCC"/>
              </a:solidFill>
            </a:endParaRP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defTabSz="685800"/>
            <a:fld id="{68077017-10AE-0A4B-AF17-FDA74CADE52A}" type="slidenum">
              <a:rPr lang="en-GB">
                <a:solidFill>
                  <a:srgbClr val="FFFFCC"/>
                </a:solidFill>
              </a:rPr>
              <a:pPr defTabSz="685800"/>
              <a:t>2</a:t>
            </a:fld>
            <a:r>
              <a:rPr lang="pt-PT" b="0" dirty="0">
                <a:solidFill>
                  <a:srgbClr val="FFFFCC"/>
                </a:solidFill>
              </a:rPr>
              <a:t>/48</a:t>
            </a:r>
            <a:endParaRPr lang="en-GB" b="0" dirty="0">
              <a:solidFill>
                <a:srgbClr val="FFFFCC"/>
              </a:solidFill>
            </a:endParaRPr>
          </a:p>
        </p:txBody>
      </p:sp>
      <p:pic>
        <p:nvPicPr>
          <p:cNvPr id="28677" name="Picture 2" descr="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8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86325" y="232440"/>
            <a:ext cx="5829300" cy="608409"/>
          </a:xfrm>
        </p:spPr>
        <p:txBody>
          <a:bodyPr/>
          <a:lstStyle/>
          <a:p>
            <a:r>
              <a:rPr lang="pt-PT" dirty="0" err="1">
                <a:solidFill>
                  <a:srgbClr val="0000FF"/>
                </a:solidFill>
              </a:rPr>
              <a:t>Why</a:t>
            </a:r>
            <a:r>
              <a:rPr lang="pt-PT" dirty="0">
                <a:solidFill>
                  <a:srgbClr val="0000FF"/>
                </a:solidFill>
              </a:rPr>
              <a:t> </a:t>
            </a:r>
            <a:r>
              <a:rPr lang="pt-PT" dirty="0" err="1">
                <a:solidFill>
                  <a:srgbClr val="0000FF"/>
                </a:solidFill>
              </a:rPr>
              <a:t>study</a:t>
            </a:r>
            <a:r>
              <a:rPr lang="pt-PT" dirty="0">
                <a:solidFill>
                  <a:srgbClr val="0000FF"/>
                </a:solidFill>
              </a:rPr>
              <a:t> </a:t>
            </a:r>
            <a:r>
              <a:rPr lang="pt-PT" dirty="0" err="1">
                <a:solidFill>
                  <a:srgbClr val="0000FF"/>
                </a:solidFill>
              </a:rPr>
              <a:t>physics</a:t>
            </a:r>
            <a:r>
              <a:rPr lang="pt-PT" dirty="0">
                <a:solidFill>
                  <a:srgbClr val="0000FF"/>
                </a:solidFill>
              </a:rPr>
              <a:t>?!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8679" name="Text Box 4"/>
          <p:cNvSpPr txBox="1">
            <a:spLocks noChangeArrowheads="1"/>
          </p:cNvSpPr>
          <p:nvPr/>
        </p:nvSpPr>
        <p:spPr bwMode="auto">
          <a:xfrm>
            <a:off x="585185" y="841068"/>
            <a:ext cx="2593181" cy="346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9" tIns="34289" rIns="68579" bIns="34289">
            <a:prstTxWarp prst="textNoShape">
              <a:avLst/>
            </a:prstTxWarp>
            <a:spAutoFit/>
          </a:bodyPr>
          <a:lstStyle/>
          <a:p>
            <a:pPr defTabSz="685800" eaLnBrk="1" hangingPunct="1">
              <a:spcBef>
                <a:spcPct val="50000"/>
              </a:spcBef>
            </a:pPr>
            <a:r>
              <a:rPr lang="pt-PT" sz="1800" dirty="0">
                <a:solidFill>
                  <a:srgbClr val="5F5F5F"/>
                </a:solidFill>
              </a:rPr>
              <a:t>A </a:t>
            </a:r>
            <a:r>
              <a:rPr lang="pt-PT" sz="1800" dirty="0" err="1">
                <a:solidFill>
                  <a:srgbClr val="5F5F5F"/>
                </a:solidFill>
              </a:rPr>
              <a:t>Problem</a:t>
            </a:r>
            <a:r>
              <a:rPr lang="pt-PT" sz="1800" dirty="0">
                <a:solidFill>
                  <a:srgbClr val="5F5F5F"/>
                </a:solidFill>
              </a:rPr>
              <a:t>:</a:t>
            </a:r>
            <a:endParaRPr lang="en-US" sz="1800" dirty="0">
              <a:solidFill>
                <a:srgbClr val="5F5F5F"/>
              </a:solidFill>
            </a:endParaRPr>
          </a:p>
        </p:txBody>
      </p:sp>
      <p:sp>
        <p:nvSpPr>
          <p:cNvPr id="28680" name="Text Box 5"/>
          <p:cNvSpPr txBox="1">
            <a:spLocks noChangeArrowheads="1"/>
          </p:cNvSpPr>
          <p:nvPr/>
        </p:nvSpPr>
        <p:spPr bwMode="auto">
          <a:xfrm>
            <a:off x="206572" y="20508"/>
            <a:ext cx="2591990" cy="30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9" tIns="34289" rIns="68579" bIns="34289">
            <a:prstTxWarp prst="textNoShape">
              <a:avLst/>
            </a:prstTxWarp>
            <a:spAutoFit/>
          </a:bodyPr>
          <a:lstStyle/>
          <a:p>
            <a:pPr defTabSz="685800" eaLnBrk="1" hangingPunct="1">
              <a:spcBef>
                <a:spcPct val="50000"/>
              </a:spcBef>
            </a:pPr>
            <a:r>
              <a:rPr lang="pt-PT" sz="1500" dirty="0" err="1">
                <a:solidFill>
                  <a:srgbClr val="5F5F5F"/>
                </a:solidFill>
              </a:rPr>
              <a:t>preamble</a:t>
            </a:r>
            <a:r>
              <a:rPr lang="pt-PT" sz="1500" dirty="0">
                <a:solidFill>
                  <a:srgbClr val="5F5F5F"/>
                </a:solidFill>
              </a:rPr>
              <a:t>:</a:t>
            </a:r>
            <a:endParaRPr lang="en-US" sz="1500" dirty="0">
              <a:solidFill>
                <a:srgbClr val="5F5F5F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82C8FBA-C15A-7C8A-A371-F27B46636497}"/>
              </a:ext>
            </a:extLst>
          </p:cNvPr>
          <p:cNvSpPr txBox="1"/>
          <p:nvPr/>
        </p:nvSpPr>
        <p:spPr>
          <a:xfrm>
            <a:off x="186325" y="4845993"/>
            <a:ext cx="15616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GB" sz="1200" dirty="0">
                <a:solidFill>
                  <a:srgbClr val="FFFFCC"/>
                </a:solidFill>
              </a:rPr>
              <a:t>©2006 Frank Close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F3D29D5-6E6B-AB1F-D65D-C5036D080E35}"/>
              </a:ext>
            </a:extLst>
          </p:cNvPr>
          <p:cNvSpPr txBox="1"/>
          <p:nvPr/>
        </p:nvSpPr>
        <p:spPr>
          <a:xfrm>
            <a:off x="8421563" y="4785961"/>
            <a:ext cx="5084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6A1D8A09-8FE8-834B-A216-3D4CF50C2789}" type="slidenum">
              <a:rPr lang="en-GB" sz="1200" smtClean="0">
                <a:solidFill>
                  <a:srgbClr val="FFFFCC"/>
                </a:solidFill>
                <a:latin typeface="Titillium Web" pitchFamily="2" charset="77"/>
              </a:rPr>
              <a:pPr/>
              <a:t>2</a:t>
            </a:fld>
            <a:r>
              <a:rPr lang="en-GB" sz="1200" dirty="0">
                <a:solidFill>
                  <a:srgbClr val="FFFFCC"/>
                </a:solidFill>
                <a:latin typeface="Titillium Web" pitchFamily="2" charset="77"/>
              </a:rPr>
              <a:t>/35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 defTabSz="685800"/>
            <a:r>
              <a:rPr lang="pt-PT" dirty="0">
                <a:solidFill>
                  <a:srgbClr val="FFFFCC"/>
                </a:solidFill>
              </a:rPr>
              <a:t>terça-feira,</a:t>
            </a:r>
            <a:br>
              <a:rPr lang="pt-PT" dirty="0">
                <a:solidFill>
                  <a:srgbClr val="FFFFCC"/>
                </a:solidFill>
              </a:rPr>
            </a:br>
            <a:r>
              <a:rPr lang="pt-PT" dirty="0">
                <a:solidFill>
                  <a:srgbClr val="FFFFCC"/>
                </a:solidFill>
              </a:rPr>
              <a:t>4 de Julho de 2007</a:t>
            </a:r>
          </a:p>
        </p:txBody>
      </p:sp>
      <p:sp>
        <p:nvSpPr>
          <p:cNvPr id="29699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 defTabSz="685800"/>
            <a:r>
              <a:rPr lang="pt-PT" dirty="0">
                <a:solidFill>
                  <a:srgbClr val="FFFFCC"/>
                </a:solidFill>
              </a:rPr>
              <a:t>pedro abreu – </a:t>
            </a:r>
            <a:r>
              <a:rPr lang="pt-PT" dirty="0" err="1">
                <a:solidFill>
                  <a:srgbClr val="FFFFCC"/>
                </a:solidFill>
              </a:rPr>
              <a:t>finding</a:t>
            </a:r>
            <a:r>
              <a:rPr lang="pt-PT" dirty="0">
                <a:solidFill>
                  <a:srgbClr val="FFFFCC"/>
                </a:solidFill>
              </a:rPr>
              <a:t> </a:t>
            </a:r>
            <a:r>
              <a:rPr lang="pt-PT" dirty="0" err="1">
                <a:solidFill>
                  <a:srgbClr val="FFFFCC"/>
                </a:solidFill>
              </a:rPr>
              <a:t>particles</a:t>
            </a:r>
            <a:endParaRPr lang="en-GB" dirty="0">
              <a:solidFill>
                <a:srgbClr val="FFFFCC"/>
              </a:solidFill>
            </a:endParaRP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defTabSz="685800"/>
            <a:fld id="{0D24A373-0447-F647-B4E0-26F054188BE1}" type="slidenum">
              <a:rPr lang="en-GB">
                <a:solidFill>
                  <a:srgbClr val="FFFFCC"/>
                </a:solidFill>
              </a:rPr>
              <a:pPr defTabSz="685800"/>
              <a:t>3</a:t>
            </a:fld>
            <a:r>
              <a:rPr lang="pt-PT" b="0" dirty="0">
                <a:solidFill>
                  <a:srgbClr val="FFFFCC"/>
                </a:solidFill>
              </a:rPr>
              <a:t>/48</a:t>
            </a:r>
            <a:endParaRPr lang="en-GB" b="0" dirty="0">
              <a:solidFill>
                <a:srgbClr val="FFFFCC"/>
              </a:solidFill>
            </a:endParaRPr>
          </a:p>
        </p:txBody>
      </p:sp>
      <p:pic>
        <p:nvPicPr>
          <p:cNvPr id="29701" name="Picture 2" descr="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2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pt-PT" sz="1800" dirty="0">
                <a:solidFill>
                  <a:schemeClr val="bg2"/>
                </a:solidFill>
              </a:rPr>
              <a:t>A </a:t>
            </a:r>
            <a:r>
              <a:rPr lang="pt-PT" sz="1800" dirty="0" err="1">
                <a:solidFill>
                  <a:schemeClr val="bg2"/>
                </a:solidFill>
              </a:rPr>
              <a:t>Solution</a:t>
            </a:r>
            <a:r>
              <a:rPr lang="pt-PT" sz="1800" dirty="0">
                <a:solidFill>
                  <a:schemeClr val="bg2"/>
                </a:solidFill>
              </a:rPr>
              <a:t> ?</a:t>
            </a:r>
            <a:endParaRPr lang="en-US" sz="1800" dirty="0">
              <a:solidFill>
                <a:schemeClr val="bg2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567BAF3-B521-A277-02B2-A11A5D92FB9A}"/>
              </a:ext>
            </a:extLst>
          </p:cNvPr>
          <p:cNvSpPr txBox="1"/>
          <p:nvPr/>
        </p:nvSpPr>
        <p:spPr>
          <a:xfrm>
            <a:off x="8421563" y="4785961"/>
            <a:ext cx="5084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6A1D8A09-8FE8-834B-A216-3D4CF50C2789}" type="slidenum">
              <a:rPr lang="en-GB" sz="1200" smtClean="0">
                <a:solidFill>
                  <a:srgbClr val="FFFFCC"/>
                </a:solidFill>
                <a:latin typeface="Titillium Web" pitchFamily="2" charset="77"/>
              </a:rPr>
              <a:pPr/>
              <a:t>3</a:t>
            </a:fld>
            <a:r>
              <a:rPr lang="en-GB" sz="1200" dirty="0">
                <a:solidFill>
                  <a:srgbClr val="FFFFCC"/>
                </a:solidFill>
                <a:latin typeface="Titillium Web" pitchFamily="2" charset="77"/>
              </a:rPr>
              <a:t>/35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 defTabSz="685800"/>
            <a:r>
              <a:rPr lang="pt-PT" dirty="0">
                <a:solidFill>
                  <a:srgbClr val="FFFFCC"/>
                </a:solidFill>
              </a:rPr>
              <a:t>terça-feira,</a:t>
            </a:r>
            <a:br>
              <a:rPr lang="pt-PT" dirty="0">
                <a:solidFill>
                  <a:srgbClr val="FFFFCC"/>
                </a:solidFill>
              </a:rPr>
            </a:br>
            <a:r>
              <a:rPr lang="pt-PT" dirty="0">
                <a:solidFill>
                  <a:srgbClr val="FFFFCC"/>
                </a:solidFill>
              </a:rPr>
              <a:t>4 de Julho de 2007</a:t>
            </a:r>
          </a:p>
        </p:txBody>
      </p:sp>
      <p:sp>
        <p:nvSpPr>
          <p:cNvPr id="30723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 defTabSz="685800"/>
            <a:r>
              <a:rPr lang="pt-PT" dirty="0">
                <a:solidFill>
                  <a:srgbClr val="FFFFCC"/>
                </a:solidFill>
              </a:rPr>
              <a:t>pedro abreu – </a:t>
            </a:r>
            <a:r>
              <a:rPr lang="pt-PT" dirty="0" err="1">
                <a:solidFill>
                  <a:srgbClr val="FFFFCC"/>
                </a:solidFill>
              </a:rPr>
              <a:t>finding</a:t>
            </a:r>
            <a:r>
              <a:rPr lang="pt-PT" dirty="0">
                <a:solidFill>
                  <a:srgbClr val="FFFFCC"/>
                </a:solidFill>
              </a:rPr>
              <a:t> </a:t>
            </a:r>
            <a:r>
              <a:rPr lang="pt-PT" dirty="0" err="1">
                <a:solidFill>
                  <a:srgbClr val="FFFFCC"/>
                </a:solidFill>
              </a:rPr>
              <a:t>particles</a:t>
            </a:r>
            <a:endParaRPr lang="en-GB" dirty="0">
              <a:solidFill>
                <a:srgbClr val="FFFFCC"/>
              </a:solidFill>
            </a:endParaRP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defTabSz="685800"/>
            <a:fld id="{C369E0CA-F3F5-D04D-99BB-C25932B3D682}" type="slidenum">
              <a:rPr lang="en-GB">
                <a:solidFill>
                  <a:srgbClr val="FFFFCC"/>
                </a:solidFill>
              </a:rPr>
              <a:pPr defTabSz="685800"/>
              <a:t>4</a:t>
            </a:fld>
            <a:r>
              <a:rPr lang="pt-PT" b="0" dirty="0">
                <a:solidFill>
                  <a:srgbClr val="FFFFCC"/>
                </a:solidFill>
              </a:rPr>
              <a:t>/48</a:t>
            </a:r>
            <a:endParaRPr lang="en-GB" b="0" dirty="0">
              <a:solidFill>
                <a:srgbClr val="FFFFCC"/>
              </a:solidFill>
            </a:endParaRPr>
          </a:p>
        </p:txBody>
      </p:sp>
      <p:pic>
        <p:nvPicPr>
          <p:cNvPr id="30725" name="Picture 2" descr="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6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355997" y="123478"/>
            <a:ext cx="2158603" cy="385763"/>
          </a:xfrm>
        </p:spPr>
        <p:txBody>
          <a:bodyPr/>
          <a:lstStyle/>
          <a:p>
            <a:r>
              <a:rPr lang="pt-PT" sz="1800" dirty="0" err="1">
                <a:solidFill>
                  <a:schemeClr val="bg2"/>
                </a:solidFill>
              </a:rPr>
              <a:t>Not</a:t>
            </a:r>
            <a:r>
              <a:rPr lang="pt-PT" sz="1800" dirty="0">
                <a:solidFill>
                  <a:schemeClr val="bg2"/>
                </a:solidFill>
              </a:rPr>
              <a:t> quite…</a:t>
            </a:r>
            <a:endParaRPr lang="en-US" sz="1800" dirty="0">
              <a:solidFill>
                <a:schemeClr val="bg2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D978E14-8938-93DE-87CA-4EAF835CBDFA}"/>
              </a:ext>
            </a:extLst>
          </p:cNvPr>
          <p:cNvSpPr txBox="1"/>
          <p:nvPr/>
        </p:nvSpPr>
        <p:spPr>
          <a:xfrm>
            <a:off x="8421563" y="4785961"/>
            <a:ext cx="5084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6A1D8A09-8FE8-834B-A216-3D4CF50C2789}" type="slidenum">
              <a:rPr lang="en-GB" sz="1200" smtClean="0">
                <a:solidFill>
                  <a:srgbClr val="FFFFCC"/>
                </a:solidFill>
                <a:latin typeface="Titillium Web" pitchFamily="2" charset="77"/>
              </a:rPr>
              <a:pPr/>
              <a:t>4</a:t>
            </a:fld>
            <a:r>
              <a:rPr lang="en-GB" sz="1200" dirty="0">
                <a:solidFill>
                  <a:srgbClr val="FFFFCC"/>
                </a:solidFill>
                <a:latin typeface="Titillium Web" pitchFamily="2" charset="77"/>
              </a:rPr>
              <a:t>/35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 defTabSz="685800"/>
            <a:r>
              <a:rPr lang="pt-PT" dirty="0">
                <a:solidFill>
                  <a:srgbClr val="FFFFCC"/>
                </a:solidFill>
              </a:rPr>
              <a:t>terça-feira,</a:t>
            </a:r>
            <a:br>
              <a:rPr lang="pt-PT" dirty="0">
                <a:solidFill>
                  <a:srgbClr val="FFFFCC"/>
                </a:solidFill>
              </a:rPr>
            </a:br>
            <a:r>
              <a:rPr lang="pt-PT" dirty="0">
                <a:solidFill>
                  <a:srgbClr val="FFFFCC"/>
                </a:solidFill>
              </a:rPr>
              <a:t>4 de Julho de 2007</a:t>
            </a:r>
          </a:p>
        </p:txBody>
      </p:sp>
      <p:sp>
        <p:nvSpPr>
          <p:cNvPr id="31747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 defTabSz="685800"/>
            <a:r>
              <a:rPr lang="pt-PT" dirty="0">
                <a:solidFill>
                  <a:srgbClr val="FFFFCC"/>
                </a:solidFill>
              </a:rPr>
              <a:t>pedro abreu – </a:t>
            </a:r>
            <a:r>
              <a:rPr lang="pt-PT" dirty="0" err="1">
                <a:solidFill>
                  <a:srgbClr val="FFFFCC"/>
                </a:solidFill>
              </a:rPr>
              <a:t>finding</a:t>
            </a:r>
            <a:r>
              <a:rPr lang="pt-PT" dirty="0">
                <a:solidFill>
                  <a:srgbClr val="FFFFCC"/>
                </a:solidFill>
              </a:rPr>
              <a:t> </a:t>
            </a:r>
            <a:r>
              <a:rPr lang="pt-PT" dirty="0" err="1">
                <a:solidFill>
                  <a:srgbClr val="FFFFCC"/>
                </a:solidFill>
              </a:rPr>
              <a:t>particles</a:t>
            </a:r>
            <a:endParaRPr lang="en-GB" dirty="0">
              <a:solidFill>
                <a:srgbClr val="FFFFCC"/>
              </a:solidFill>
            </a:endParaRP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defTabSz="685800"/>
            <a:fld id="{884E486A-2A3C-124F-BB8D-8FC91E8038F6}" type="slidenum">
              <a:rPr lang="en-GB">
                <a:solidFill>
                  <a:srgbClr val="FFFFCC"/>
                </a:solidFill>
              </a:rPr>
              <a:pPr defTabSz="685800"/>
              <a:t>5</a:t>
            </a:fld>
            <a:r>
              <a:rPr lang="pt-PT" b="0" dirty="0">
                <a:solidFill>
                  <a:srgbClr val="FFFFCC"/>
                </a:solidFill>
              </a:rPr>
              <a:t>/48</a:t>
            </a:r>
            <a:endParaRPr lang="en-GB" b="0" dirty="0">
              <a:solidFill>
                <a:srgbClr val="FFFFCC"/>
              </a:solidFill>
            </a:endParaRPr>
          </a:p>
        </p:txBody>
      </p:sp>
      <p:pic>
        <p:nvPicPr>
          <p:cNvPr id="31749" name="Picture 2" descr="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0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79512" y="123478"/>
            <a:ext cx="4102894" cy="264319"/>
          </a:xfrm>
        </p:spPr>
        <p:txBody>
          <a:bodyPr/>
          <a:lstStyle/>
          <a:p>
            <a:r>
              <a:rPr lang="pt-PT" sz="1800" dirty="0" err="1">
                <a:solidFill>
                  <a:schemeClr val="bg2"/>
                </a:solidFill>
              </a:rPr>
              <a:t>Oops</a:t>
            </a:r>
            <a:r>
              <a:rPr lang="pt-PT" sz="1800" dirty="0">
                <a:solidFill>
                  <a:schemeClr val="bg2"/>
                </a:solidFill>
              </a:rPr>
              <a:t>!...	</a:t>
            </a:r>
            <a:r>
              <a:rPr lang="pt-PT" sz="1800" dirty="0" err="1">
                <a:solidFill>
                  <a:schemeClr val="bg2"/>
                </a:solidFill>
              </a:rPr>
              <a:t>Now</a:t>
            </a:r>
            <a:r>
              <a:rPr lang="pt-PT" sz="1800" dirty="0">
                <a:solidFill>
                  <a:schemeClr val="bg2"/>
                </a:solidFill>
              </a:rPr>
              <a:t> </a:t>
            </a:r>
            <a:r>
              <a:rPr lang="pt-PT" sz="1800" dirty="0" err="1">
                <a:solidFill>
                  <a:schemeClr val="bg2"/>
                </a:solidFill>
              </a:rPr>
              <a:t>what</a:t>
            </a:r>
            <a:r>
              <a:rPr lang="pt-PT" sz="1800" dirty="0">
                <a:solidFill>
                  <a:schemeClr val="bg2"/>
                </a:solidFill>
              </a:rPr>
              <a:t>?</a:t>
            </a:r>
            <a:endParaRPr lang="en-US" sz="1800" dirty="0">
              <a:solidFill>
                <a:schemeClr val="bg2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76AC908-00EB-4759-16C8-44336859529F}"/>
              </a:ext>
            </a:extLst>
          </p:cNvPr>
          <p:cNvSpPr txBox="1"/>
          <p:nvPr/>
        </p:nvSpPr>
        <p:spPr>
          <a:xfrm>
            <a:off x="8421563" y="4785961"/>
            <a:ext cx="5084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6A1D8A09-8FE8-834B-A216-3D4CF50C2789}" type="slidenum">
              <a:rPr lang="en-GB" sz="1200" smtClean="0">
                <a:solidFill>
                  <a:srgbClr val="FFFFCC"/>
                </a:solidFill>
                <a:latin typeface="Titillium Web" pitchFamily="2" charset="77"/>
              </a:rPr>
              <a:pPr/>
              <a:t>5</a:t>
            </a:fld>
            <a:r>
              <a:rPr lang="en-GB" sz="1200" dirty="0">
                <a:solidFill>
                  <a:srgbClr val="FFFFCC"/>
                </a:solidFill>
                <a:latin typeface="Titillium Web" pitchFamily="2" charset="77"/>
              </a:rPr>
              <a:t>/35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 defTabSz="685800"/>
            <a:r>
              <a:rPr lang="pt-PT" dirty="0">
                <a:solidFill>
                  <a:srgbClr val="FFFFCC"/>
                </a:solidFill>
              </a:rPr>
              <a:t>terça-feira,</a:t>
            </a:r>
            <a:br>
              <a:rPr lang="pt-PT" dirty="0">
                <a:solidFill>
                  <a:srgbClr val="FFFFCC"/>
                </a:solidFill>
              </a:rPr>
            </a:br>
            <a:r>
              <a:rPr lang="pt-PT" dirty="0">
                <a:solidFill>
                  <a:srgbClr val="FFFFCC"/>
                </a:solidFill>
              </a:rPr>
              <a:t>4 de Julho de 2007</a:t>
            </a:r>
          </a:p>
        </p:txBody>
      </p:sp>
      <p:sp>
        <p:nvSpPr>
          <p:cNvPr id="32771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 defTabSz="685800"/>
            <a:r>
              <a:rPr lang="pt-PT" dirty="0">
                <a:solidFill>
                  <a:srgbClr val="FFFFCC"/>
                </a:solidFill>
              </a:rPr>
              <a:t>pedro abreu – </a:t>
            </a:r>
            <a:r>
              <a:rPr lang="pt-PT" dirty="0" err="1">
                <a:solidFill>
                  <a:srgbClr val="FFFFCC"/>
                </a:solidFill>
              </a:rPr>
              <a:t>finding</a:t>
            </a:r>
            <a:r>
              <a:rPr lang="pt-PT" dirty="0">
                <a:solidFill>
                  <a:srgbClr val="FFFFCC"/>
                </a:solidFill>
              </a:rPr>
              <a:t> </a:t>
            </a:r>
            <a:r>
              <a:rPr lang="pt-PT" dirty="0" err="1">
                <a:solidFill>
                  <a:srgbClr val="FFFFCC"/>
                </a:solidFill>
              </a:rPr>
              <a:t>particles</a:t>
            </a:r>
            <a:endParaRPr lang="en-GB" dirty="0">
              <a:solidFill>
                <a:srgbClr val="FFFFCC"/>
              </a:solidFill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defTabSz="685800"/>
            <a:fld id="{22DFA192-E7CE-ED48-898D-12417AE26641}" type="slidenum">
              <a:rPr lang="en-GB">
                <a:solidFill>
                  <a:srgbClr val="FFFFCC"/>
                </a:solidFill>
              </a:rPr>
              <a:pPr defTabSz="685800"/>
              <a:t>6</a:t>
            </a:fld>
            <a:r>
              <a:rPr lang="pt-PT" b="0" dirty="0">
                <a:solidFill>
                  <a:srgbClr val="FFFFCC"/>
                </a:solidFill>
              </a:rPr>
              <a:t>/48</a:t>
            </a:r>
            <a:endParaRPr lang="en-GB" b="0" dirty="0">
              <a:solidFill>
                <a:srgbClr val="FFFFCC"/>
              </a:solidFill>
            </a:endParaRPr>
          </a:p>
        </p:txBody>
      </p:sp>
      <p:pic>
        <p:nvPicPr>
          <p:cNvPr id="32773" name="Picture 2" descr="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4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323528" y="77933"/>
            <a:ext cx="3076575" cy="467915"/>
          </a:xfrm>
        </p:spPr>
        <p:txBody>
          <a:bodyPr/>
          <a:lstStyle/>
          <a:p>
            <a:r>
              <a:rPr lang="pt-PT" sz="1800" dirty="0">
                <a:solidFill>
                  <a:schemeClr val="bg2"/>
                </a:solidFill>
              </a:rPr>
              <a:t>Ok, </a:t>
            </a:r>
            <a:r>
              <a:rPr lang="pt-PT" sz="1800" dirty="0" err="1">
                <a:solidFill>
                  <a:schemeClr val="bg2"/>
                </a:solidFill>
              </a:rPr>
              <a:t>let’s</a:t>
            </a:r>
            <a:r>
              <a:rPr lang="pt-PT" sz="1800" dirty="0">
                <a:solidFill>
                  <a:schemeClr val="bg2"/>
                </a:solidFill>
              </a:rPr>
              <a:t> </a:t>
            </a:r>
            <a:r>
              <a:rPr lang="pt-PT" sz="1800" dirty="0" err="1">
                <a:solidFill>
                  <a:schemeClr val="bg2"/>
                </a:solidFill>
              </a:rPr>
              <a:t>check</a:t>
            </a:r>
            <a:r>
              <a:rPr lang="pt-PT" sz="1800" dirty="0">
                <a:solidFill>
                  <a:schemeClr val="bg2"/>
                </a:solidFill>
              </a:rPr>
              <a:t> </a:t>
            </a:r>
            <a:r>
              <a:rPr lang="pt-PT" sz="1800" dirty="0" err="1">
                <a:solidFill>
                  <a:schemeClr val="bg2"/>
                </a:solidFill>
              </a:rPr>
              <a:t>this</a:t>
            </a:r>
            <a:r>
              <a:rPr lang="pt-PT" sz="1800" dirty="0">
                <a:solidFill>
                  <a:schemeClr val="bg2"/>
                </a:solidFill>
              </a:rPr>
              <a:t>…</a:t>
            </a:r>
            <a:endParaRPr lang="en-US" sz="1800" dirty="0">
              <a:solidFill>
                <a:schemeClr val="bg2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F195F4C-3447-7760-C3D9-48B8DD28A218}"/>
              </a:ext>
            </a:extLst>
          </p:cNvPr>
          <p:cNvSpPr txBox="1"/>
          <p:nvPr/>
        </p:nvSpPr>
        <p:spPr>
          <a:xfrm>
            <a:off x="8421563" y="4785961"/>
            <a:ext cx="5084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6A1D8A09-8FE8-834B-A216-3D4CF50C2789}" type="slidenum">
              <a:rPr lang="en-GB" sz="1200" smtClean="0">
                <a:solidFill>
                  <a:srgbClr val="FFFFCC"/>
                </a:solidFill>
                <a:latin typeface="Titillium Web" pitchFamily="2" charset="77"/>
              </a:rPr>
              <a:pPr/>
              <a:t>6</a:t>
            </a:fld>
            <a:r>
              <a:rPr lang="en-GB" sz="1200" dirty="0">
                <a:solidFill>
                  <a:srgbClr val="FFFFCC"/>
                </a:solidFill>
                <a:latin typeface="Titillium Web" pitchFamily="2" charset="77"/>
              </a:rPr>
              <a:t>/35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pPr defTabSz="685800"/>
            <a:r>
              <a:rPr lang="pt-PT" dirty="0">
                <a:solidFill>
                  <a:srgbClr val="FFFFCC"/>
                </a:solidFill>
              </a:rPr>
              <a:t>terça-feira,</a:t>
            </a:r>
            <a:br>
              <a:rPr lang="pt-PT" dirty="0">
                <a:solidFill>
                  <a:srgbClr val="FFFFCC"/>
                </a:solidFill>
              </a:rPr>
            </a:br>
            <a:r>
              <a:rPr lang="pt-PT" dirty="0">
                <a:solidFill>
                  <a:srgbClr val="FFFFCC"/>
                </a:solidFill>
              </a:rPr>
              <a:t>4 de Julho de 2007</a:t>
            </a:r>
          </a:p>
        </p:txBody>
      </p:sp>
      <p:sp>
        <p:nvSpPr>
          <p:cNvPr id="35843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pPr defTabSz="685800"/>
            <a:r>
              <a:rPr lang="pt-PT" dirty="0">
                <a:solidFill>
                  <a:srgbClr val="FFFFCC"/>
                </a:solidFill>
              </a:rPr>
              <a:t>pedro abreu – </a:t>
            </a:r>
            <a:r>
              <a:rPr lang="pt-PT" dirty="0" err="1">
                <a:solidFill>
                  <a:srgbClr val="FFFFCC"/>
                </a:solidFill>
              </a:rPr>
              <a:t>finding</a:t>
            </a:r>
            <a:r>
              <a:rPr lang="pt-PT" dirty="0">
                <a:solidFill>
                  <a:srgbClr val="FFFFCC"/>
                </a:solidFill>
              </a:rPr>
              <a:t> </a:t>
            </a:r>
            <a:r>
              <a:rPr lang="pt-PT" dirty="0" err="1">
                <a:solidFill>
                  <a:srgbClr val="FFFFCC"/>
                </a:solidFill>
              </a:rPr>
              <a:t>particles</a:t>
            </a:r>
            <a:endParaRPr lang="en-GB" dirty="0">
              <a:solidFill>
                <a:srgbClr val="FFFFCC"/>
              </a:solidFill>
            </a:endParaRP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 defTabSz="685800"/>
            <a:fld id="{3A7C2E69-7132-AA4B-858F-9F72E39E34E8}" type="slidenum">
              <a:rPr lang="en-GB">
                <a:solidFill>
                  <a:srgbClr val="FFFFCC"/>
                </a:solidFill>
              </a:rPr>
              <a:pPr defTabSz="685800"/>
              <a:t>7</a:t>
            </a:fld>
            <a:r>
              <a:rPr lang="pt-PT" b="0" dirty="0">
                <a:solidFill>
                  <a:srgbClr val="FFFFCC"/>
                </a:solidFill>
              </a:rPr>
              <a:t>/48</a:t>
            </a:r>
            <a:endParaRPr lang="en-GB" b="0" dirty="0">
              <a:solidFill>
                <a:srgbClr val="FFFFCC"/>
              </a:solidFill>
            </a:endParaRPr>
          </a:p>
        </p:txBody>
      </p:sp>
      <p:pic>
        <p:nvPicPr>
          <p:cNvPr id="35845" name="Picture 2" descr="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3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6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96938" y="51033"/>
            <a:ext cx="3510668" cy="548879"/>
          </a:xfrm>
        </p:spPr>
        <p:txBody>
          <a:bodyPr/>
          <a:lstStyle/>
          <a:p>
            <a:r>
              <a:rPr lang="pt-PT" sz="1800" dirty="0" err="1">
                <a:solidFill>
                  <a:schemeClr val="bg2"/>
                </a:solidFill>
              </a:rPr>
              <a:t>It</a:t>
            </a:r>
            <a:r>
              <a:rPr lang="pt-PT" sz="1800" dirty="0">
                <a:solidFill>
                  <a:schemeClr val="bg2"/>
                </a:solidFill>
              </a:rPr>
              <a:t> </a:t>
            </a:r>
            <a:r>
              <a:rPr lang="pt-PT" sz="1800" dirty="0" err="1">
                <a:solidFill>
                  <a:schemeClr val="bg2"/>
                </a:solidFill>
              </a:rPr>
              <a:t>seems</a:t>
            </a:r>
            <a:r>
              <a:rPr lang="pt-PT" sz="1800" dirty="0">
                <a:solidFill>
                  <a:schemeClr val="bg2"/>
                </a:solidFill>
              </a:rPr>
              <a:t> to </a:t>
            </a:r>
            <a:r>
              <a:rPr lang="pt-PT" sz="1800" dirty="0" err="1">
                <a:solidFill>
                  <a:schemeClr val="bg2"/>
                </a:solidFill>
              </a:rPr>
              <a:t>have</a:t>
            </a:r>
            <a:r>
              <a:rPr lang="pt-PT" sz="1800" dirty="0">
                <a:solidFill>
                  <a:schemeClr val="bg2"/>
                </a:solidFill>
              </a:rPr>
              <a:t> </a:t>
            </a:r>
            <a:r>
              <a:rPr lang="pt-PT" sz="1800" dirty="0" err="1">
                <a:solidFill>
                  <a:schemeClr val="bg2"/>
                </a:solidFill>
              </a:rPr>
              <a:t>worked</a:t>
            </a:r>
            <a:r>
              <a:rPr lang="pt-PT" sz="1800" dirty="0">
                <a:solidFill>
                  <a:schemeClr val="bg2"/>
                </a:solidFill>
              </a:rPr>
              <a:t> </a:t>
            </a:r>
            <a:r>
              <a:rPr lang="pt-PT" sz="1800" dirty="0" err="1">
                <a:solidFill>
                  <a:schemeClr val="bg2"/>
                </a:solidFill>
              </a:rPr>
              <a:t>well</a:t>
            </a:r>
            <a:r>
              <a:rPr lang="pt-PT" sz="1800" dirty="0">
                <a:solidFill>
                  <a:schemeClr val="bg2"/>
                </a:solidFill>
              </a:rPr>
              <a:t>…</a:t>
            </a:r>
            <a:endParaRPr lang="en-US" sz="1800" dirty="0">
              <a:solidFill>
                <a:schemeClr val="bg2"/>
              </a:solidFill>
            </a:endParaRPr>
          </a:p>
        </p:txBody>
      </p:sp>
      <p:sp>
        <p:nvSpPr>
          <p:cNvPr id="35847" name="Text Box 4"/>
          <p:cNvSpPr txBox="1">
            <a:spLocks noChangeArrowheads="1"/>
          </p:cNvSpPr>
          <p:nvPr/>
        </p:nvSpPr>
        <p:spPr bwMode="auto">
          <a:xfrm>
            <a:off x="5948362" y="57151"/>
            <a:ext cx="3160142" cy="900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9" tIns="34289" rIns="68579" bIns="34289">
            <a:prstTxWarp prst="textNoShape">
              <a:avLst/>
            </a:prstTxWarp>
            <a:spAutoFit/>
          </a:bodyPr>
          <a:lstStyle/>
          <a:p>
            <a:pPr algn="ctr" defTabSz="685800" eaLnBrk="1" hangingPunct="1">
              <a:spcBef>
                <a:spcPct val="50000"/>
              </a:spcBef>
            </a:pPr>
            <a:r>
              <a:rPr lang="pt-PT" sz="1800" dirty="0" err="1">
                <a:solidFill>
                  <a:srgbClr val="0000FF"/>
                </a:solidFill>
              </a:rPr>
              <a:t>Message</a:t>
            </a:r>
            <a:r>
              <a:rPr lang="pt-PT" sz="1800" dirty="0">
                <a:solidFill>
                  <a:srgbClr val="0000FF"/>
                </a:solidFill>
              </a:rPr>
              <a:t>:</a:t>
            </a:r>
            <a:br>
              <a:rPr lang="pt-PT" sz="1800" dirty="0">
                <a:solidFill>
                  <a:srgbClr val="0000FF"/>
                </a:solidFill>
              </a:rPr>
            </a:br>
            <a:r>
              <a:rPr lang="pt-PT" sz="1800" u="sng" dirty="0" err="1">
                <a:solidFill>
                  <a:srgbClr val="FF0000"/>
                </a:solidFill>
              </a:rPr>
              <a:t>Physics</a:t>
            </a:r>
            <a:r>
              <a:rPr lang="pt-PT" sz="1800" dirty="0">
                <a:solidFill>
                  <a:srgbClr val="FF0000"/>
                </a:solidFill>
              </a:rPr>
              <a:t> </a:t>
            </a:r>
            <a:r>
              <a:rPr lang="pt-PT" sz="1800" dirty="0" err="1">
                <a:solidFill>
                  <a:srgbClr val="FF0000"/>
                </a:solidFill>
              </a:rPr>
              <a:t>has</a:t>
            </a:r>
            <a:r>
              <a:rPr lang="pt-PT" sz="1800" dirty="0">
                <a:solidFill>
                  <a:srgbClr val="FF0000"/>
                </a:solidFill>
              </a:rPr>
              <a:t> a </a:t>
            </a:r>
            <a:r>
              <a:rPr lang="pt-PT" sz="1800" u="sng" dirty="0">
                <a:solidFill>
                  <a:srgbClr val="FF0000"/>
                </a:solidFill>
              </a:rPr>
              <a:t>crucial</a:t>
            </a:r>
            <a:r>
              <a:rPr lang="pt-PT" sz="1800" dirty="0">
                <a:solidFill>
                  <a:srgbClr val="FF0000"/>
                </a:solidFill>
              </a:rPr>
              <a:t> role </a:t>
            </a:r>
            <a:r>
              <a:rPr lang="pt-PT" sz="1800" dirty="0" err="1">
                <a:solidFill>
                  <a:srgbClr val="FF0000"/>
                </a:solidFill>
              </a:rPr>
              <a:t>on</a:t>
            </a:r>
            <a:r>
              <a:rPr lang="pt-PT" sz="1800" dirty="0">
                <a:solidFill>
                  <a:srgbClr val="FF0000"/>
                </a:solidFill>
              </a:rPr>
              <a:t> </a:t>
            </a:r>
            <a:r>
              <a:rPr lang="pt-PT" sz="1800" dirty="0" err="1">
                <a:solidFill>
                  <a:srgbClr val="FF0000"/>
                </a:solidFill>
              </a:rPr>
              <a:t>day</a:t>
            </a:r>
            <a:r>
              <a:rPr lang="pt-PT" sz="1800" dirty="0">
                <a:solidFill>
                  <a:srgbClr val="FF0000"/>
                </a:solidFill>
              </a:rPr>
              <a:t>-</a:t>
            </a:r>
            <a:r>
              <a:rPr lang="pt-PT" sz="1800" dirty="0" err="1">
                <a:solidFill>
                  <a:srgbClr val="FF0000"/>
                </a:solidFill>
              </a:rPr>
              <a:t>to-day</a:t>
            </a:r>
            <a:r>
              <a:rPr lang="pt-PT" sz="1800" dirty="0">
                <a:solidFill>
                  <a:srgbClr val="FF0000"/>
                </a:solidFill>
              </a:rPr>
              <a:t> </a:t>
            </a:r>
            <a:r>
              <a:rPr lang="pt-PT" sz="1800" dirty="0" err="1">
                <a:solidFill>
                  <a:srgbClr val="FF0000"/>
                </a:solidFill>
              </a:rPr>
              <a:t>activities</a:t>
            </a:r>
            <a:r>
              <a:rPr lang="pt-PT" sz="1800" dirty="0">
                <a:solidFill>
                  <a:srgbClr val="FF0000"/>
                </a:solidFill>
              </a:rPr>
              <a:t>!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35848" name="Line 5"/>
          <p:cNvSpPr>
            <a:spLocks noChangeShapeType="1"/>
          </p:cNvSpPr>
          <p:nvPr/>
        </p:nvSpPr>
        <p:spPr bwMode="auto">
          <a:xfrm flipH="1">
            <a:off x="6019800" y="1006079"/>
            <a:ext cx="514180" cy="16998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 lIns="68579" tIns="34289" rIns="68579" bIns="34289">
            <a:prstTxWarp prst="textNoShape">
              <a:avLst/>
            </a:prstTxWarp>
          </a:bodyPr>
          <a:lstStyle/>
          <a:p>
            <a:pPr defTabSz="685800"/>
            <a:endParaRPr lang="pt-PT" sz="1500">
              <a:solidFill>
                <a:srgbClr val="FFFFCC"/>
              </a:solidFill>
            </a:endParaRPr>
          </a:p>
        </p:txBody>
      </p:sp>
      <p:sp>
        <p:nvSpPr>
          <p:cNvPr id="35849" name="Line 6"/>
          <p:cNvSpPr>
            <a:spLocks noChangeShapeType="1"/>
          </p:cNvSpPr>
          <p:nvPr/>
        </p:nvSpPr>
        <p:spPr bwMode="auto">
          <a:xfrm flipH="1">
            <a:off x="3124200" y="1601226"/>
            <a:ext cx="263216" cy="548879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</p:spPr>
        <p:txBody>
          <a:bodyPr lIns="68579" tIns="34289" rIns="68579" bIns="34289">
            <a:prstTxWarp prst="textNoShape">
              <a:avLst/>
            </a:prstTxWarp>
          </a:bodyPr>
          <a:lstStyle/>
          <a:p>
            <a:pPr defTabSz="685800"/>
            <a:endParaRPr lang="pt-PT" sz="1500">
              <a:solidFill>
                <a:srgbClr val="FFFFCC"/>
              </a:solidFill>
            </a:endParaRPr>
          </a:p>
        </p:txBody>
      </p:sp>
      <p:sp>
        <p:nvSpPr>
          <p:cNvPr id="35850" name="Line 7"/>
          <p:cNvSpPr>
            <a:spLocks noChangeShapeType="1"/>
          </p:cNvSpPr>
          <p:nvPr/>
        </p:nvSpPr>
        <p:spPr bwMode="auto">
          <a:xfrm>
            <a:off x="3422028" y="1573437"/>
            <a:ext cx="2446116" cy="1430729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 type="triangle" w="med" len="med"/>
            <a:tailEnd type="triangle" w="med" len="med"/>
          </a:ln>
        </p:spPr>
        <p:txBody>
          <a:bodyPr lIns="68579" tIns="34289" rIns="68579" bIns="34289">
            <a:prstTxWarp prst="textNoShape">
              <a:avLst/>
            </a:prstTxWarp>
          </a:bodyPr>
          <a:lstStyle/>
          <a:p>
            <a:pPr defTabSz="685800"/>
            <a:endParaRPr lang="pt-PT" sz="1500">
              <a:solidFill>
                <a:srgbClr val="FFFFCC"/>
              </a:solidFill>
            </a:endParaRPr>
          </a:p>
        </p:txBody>
      </p:sp>
      <p:sp>
        <p:nvSpPr>
          <p:cNvPr id="35851" name="Line 8"/>
          <p:cNvSpPr>
            <a:spLocks noChangeShapeType="1"/>
          </p:cNvSpPr>
          <p:nvPr/>
        </p:nvSpPr>
        <p:spPr bwMode="auto">
          <a:xfrm>
            <a:off x="7812360" y="3194106"/>
            <a:ext cx="0" cy="809625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 type="triangle" w="med" len="med"/>
          </a:ln>
        </p:spPr>
        <p:txBody>
          <a:bodyPr lIns="68579" tIns="34289" rIns="68579" bIns="34289">
            <a:prstTxWarp prst="textNoShape">
              <a:avLst/>
            </a:prstTxWarp>
          </a:bodyPr>
          <a:lstStyle/>
          <a:p>
            <a:pPr defTabSz="685800"/>
            <a:endParaRPr lang="pt-PT" sz="1500">
              <a:solidFill>
                <a:srgbClr val="FFFFCC"/>
              </a:solidFill>
            </a:endParaRPr>
          </a:p>
        </p:txBody>
      </p:sp>
      <p:sp>
        <p:nvSpPr>
          <p:cNvPr id="35852" name="Line 9"/>
          <p:cNvSpPr>
            <a:spLocks noChangeShapeType="1"/>
          </p:cNvSpPr>
          <p:nvPr/>
        </p:nvSpPr>
        <p:spPr bwMode="auto">
          <a:xfrm>
            <a:off x="5948362" y="3032400"/>
            <a:ext cx="1863998" cy="43406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 type="triangle" w="med" len="med"/>
            <a:tailEnd type="triangle" w="med" len="med"/>
          </a:ln>
        </p:spPr>
        <p:txBody>
          <a:bodyPr lIns="68579" tIns="34289" rIns="68579" bIns="34289">
            <a:prstTxWarp prst="textNoShape">
              <a:avLst/>
            </a:prstTxWarp>
          </a:bodyPr>
          <a:lstStyle/>
          <a:p>
            <a:pPr defTabSz="685800"/>
            <a:endParaRPr lang="pt-PT" sz="1500">
              <a:solidFill>
                <a:srgbClr val="FFFFCC"/>
              </a:solidFill>
            </a:endParaRPr>
          </a:p>
        </p:txBody>
      </p:sp>
      <p:sp>
        <p:nvSpPr>
          <p:cNvPr id="35853" name="Text Box 10"/>
          <p:cNvSpPr txBox="1">
            <a:spLocks noChangeArrowheads="1"/>
          </p:cNvSpPr>
          <p:nvPr/>
        </p:nvSpPr>
        <p:spPr bwMode="auto">
          <a:xfrm>
            <a:off x="3387328" y="1947534"/>
            <a:ext cx="320278" cy="484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9" tIns="34289" rIns="68579" bIns="34289">
            <a:prstTxWarp prst="textNoShape">
              <a:avLst/>
            </a:prstTxWarp>
            <a:spAutoFit/>
          </a:bodyPr>
          <a:lstStyle/>
          <a:p>
            <a:pPr defTabSz="685800" eaLnBrk="1" hangingPunct="1"/>
            <a:r>
              <a:rPr lang="pt-PT" sz="2700" b="1" dirty="0">
                <a:solidFill>
                  <a:srgbClr val="FFFF00"/>
                </a:solidFill>
              </a:rPr>
              <a:t>f</a:t>
            </a:r>
            <a:endParaRPr lang="en-US" sz="2700" b="1" dirty="0">
              <a:solidFill>
                <a:srgbClr val="FFFF00"/>
              </a:solidFill>
            </a:endParaRPr>
          </a:p>
        </p:txBody>
      </p:sp>
      <p:sp>
        <p:nvSpPr>
          <p:cNvPr id="35854" name="Text Box 11"/>
          <p:cNvSpPr txBox="1">
            <a:spLocks noChangeArrowheads="1"/>
          </p:cNvSpPr>
          <p:nvPr/>
        </p:nvSpPr>
        <p:spPr bwMode="auto">
          <a:xfrm>
            <a:off x="4788024" y="1921340"/>
            <a:ext cx="398184" cy="484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9" tIns="34289" rIns="68579" bIns="34289">
            <a:prstTxWarp prst="textNoShape">
              <a:avLst/>
            </a:prstTxWarp>
            <a:spAutoFit/>
          </a:bodyPr>
          <a:lstStyle/>
          <a:p>
            <a:pPr defTabSz="685800" eaLnBrk="1" hangingPunct="1"/>
            <a:r>
              <a:rPr lang="pt-PT" sz="2700" b="1" dirty="0">
                <a:solidFill>
                  <a:srgbClr val="FFFF00"/>
                </a:solidFill>
              </a:rPr>
              <a:t>A</a:t>
            </a:r>
            <a:endParaRPr lang="en-US" sz="2700" b="1" dirty="0">
              <a:solidFill>
                <a:srgbClr val="FFFF00"/>
              </a:solidFill>
            </a:endParaRPr>
          </a:p>
        </p:txBody>
      </p:sp>
      <p:sp>
        <p:nvSpPr>
          <p:cNvPr id="35855" name="Text Box 12"/>
          <p:cNvSpPr txBox="1">
            <a:spLocks noChangeArrowheads="1"/>
          </p:cNvSpPr>
          <p:nvPr/>
        </p:nvSpPr>
        <p:spPr bwMode="auto">
          <a:xfrm>
            <a:off x="6137671" y="3004166"/>
            <a:ext cx="322843" cy="484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9" tIns="34289" rIns="68579" bIns="34289">
            <a:prstTxWarp prst="textNoShape">
              <a:avLst/>
            </a:prstTxWarp>
            <a:spAutoFit/>
          </a:bodyPr>
          <a:lstStyle/>
          <a:p>
            <a:pPr defTabSz="685800" eaLnBrk="1" hangingPunct="1"/>
            <a:r>
              <a:rPr lang="pt-PT" sz="2700" b="1">
                <a:solidFill>
                  <a:srgbClr val="FFFF00"/>
                </a:solidFill>
              </a:rPr>
              <a:t>a</a:t>
            </a:r>
            <a:endParaRPr lang="en-US" sz="2700" b="1">
              <a:solidFill>
                <a:srgbClr val="FFFF00"/>
              </a:solidFill>
            </a:endParaRPr>
          </a:p>
        </p:txBody>
      </p:sp>
      <p:sp>
        <p:nvSpPr>
          <p:cNvPr id="35856" name="Text Box 13"/>
          <p:cNvSpPr txBox="1">
            <a:spLocks noChangeArrowheads="1"/>
          </p:cNvSpPr>
          <p:nvPr/>
        </p:nvSpPr>
        <p:spPr bwMode="auto">
          <a:xfrm>
            <a:off x="7812360" y="3032400"/>
            <a:ext cx="326049" cy="484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9" tIns="34289" rIns="68579" bIns="34289">
            <a:prstTxWarp prst="textNoShape">
              <a:avLst/>
            </a:prstTxWarp>
            <a:spAutoFit/>
          </a:bodyPr>
          <a:lstStyle/>
          <a:p>
            <a:pPr defTabSz="685800" eaLnBrk="1" hangingPunct="1"/>
            <a:r>
              <a:rPr lang="pt-PT" sz="2700" b="1">
                <a:solidFill>
                  <a:srgbClr val="FFFF00"/>
                </a:solidFill>
              </a:rPr>
              <a:t>P</a:t>
            </a:r>
            <a:endParaRPr lang="en-US" sz="2700" b="1">
              <a:solidFill>
                <a:srgbClr val="FFFF00"/>
              </a:solidFill>
            </a:endParaRPr>
          </a:p>
        </p:txBody>
      </p:sp>
      <p:sp>
        <p:nvSpPr>
          <p:cNvPr id="35857" name="Text Box 14"/>
          <p:cNvSpPr txBox="1">
            <a:spLocks noChangeArrowheads="1"/>
          </p:cNvSpPr>
          <p:nvPr/>
        </p:nvSpPr>
        <p:spPr bwMode="auto">
          <a:xfrm>
            <a:off x="791059" y="645374"/>
            <a:ext cx="1079897" cy="346247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lIns="68579" tIns="34289" rIns="68579" bIns="34289">
            <a:prstTxWarp prst="textNoShape">
              <a:avLst/>
            </a:prstTxWarp>
            <a:spAutoFit/>
          </a:bodyPr>
          <a:lstStyle/>
          <a:p>
            <a:pPr defTabSz="685800" eaLnBrk="1" hangingPunct="1">
              <a:spcBef>
                <a:spcPct val="50000"/>
              </a:spcBef>
            </a:pPr>
            <a:r>
              <a:rPr lang="pt-PT" sz="1800" dirty="0">
                <a:solidFill>
                  <a:srgbClr val="FF0000"/>
                </a:solidFill>
              </a:rPr>
              <a:t>a P &gt; A f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85634C4-3C00-8037-66F3-B8D941021D1B}"/>
              </a:ext>
            </a:extLst>
          </p:cNvPr>
          <p:cNvSpPr txBox="1"/>
          <p:nvPr/>
        </p:nvSpPr>
        <p:spPr>
          <a:xfrm>
            <a:off x="8421563" y="4785961"/>
            <a:ext cx="5084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6A1D8A09-8FE8-834B-A216-3D4CF50C2789}" type="slidenum">
              <a:rPr lang="en-GB" sz="1200" smtClean="0">
                <a:solidFill>
                  <a:srgbClr val="FFFFCC"/>
                </a:solidFill>
                <a:latin typeface="Titillium Web" pitchFamily="2" charset="77"/>
              </a:rPr>
              <a:pPr/>
              <a:t>7</a:t>
            </a:fld>
            <a:r>
              <a:rPr lang="en-GB" sz="1200" dirty="0">
                <a:solidFill>
                  <a:srgbClr val="FFFFCC"/>
                </a:solidFill>
                <a:latin typeface="Titillium Web" pitchFamily="2" charset="77"/>
              </a:rPr>
              <a:t>/35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403B2756-334B-5E43-ABD3-F80F3ADF918D}"/>
              </a:ext>
            </a:extLst>
          </p:cNvPr>
          <p:cNvSpPr/>
          <p:nvPr/>
        </p:nvSpPr>
        <p:spPr>
          <a:xfrm>
            <a:off x="2883146" y="1974187"/>
            <a:ext cx="343555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793">
              <a:defRPr/>
            </a:pPr>
            <a:r>
              <a:rPr lang="en-GB" sz="6000" dirty="0">
                <a:solidFill>
                  <a:srgbClr val="FFFFFF"/>
                </a:solidFill>
                <a:latin typeface="Arial"/>
                <a:ea typeface="ＭＳ Ｐゴシック" charset="0"/>
                <a:sym typeface="Hoefler Text" charset="0"/>
              </a:rPr>
              <a:t>Universe!</a:t>
            </a:r>
            <a:endParaRPr lang="en-GB" sz="6000" dirty="0">
              <a:solidFill>
                <a:prstClr val="black"/>
              </a:solidFill>
              <a:ea typeface="ＭＳ Ｐゴシック" charset="0"/>
              <a:sym typeface="Hoefler Text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41CF29E-6898-1C41-9A02-ED1B1A01589F}"/>
              </a:ext>
            </a:extLst>
          </p:cNvPr>
          <p:cNvSpPr/>
          <p:nvPr/>
        </p:nvSpPr>
        <p:spPr>
          <a:xfrm>
            <a:off x="4247964" y="235039"/>
            <a:ext cx="2621230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85793">
              <a:defRPr/>
            </a:pPr>
            <a:r>
              <a:rPr lang="en-GB" sz="4500" dirty="0">
                <a:solidFill>
                  <a:srgbClr val="FFFFFF"/>
                </a:solidFill>
                <a:latin typeface="Arial"/>
                <a:ea typeface="ＭＳ Ｐゴシック" charset="0"/>
                <a:sym typeface="Hoefler Text" charset="0"/>
              </a:rPr>
              <a:t>Universe!</a:t>
            </a:r>
            <a:endParaRPr lang="en-GB" sz="4500" dirty="0">
              <a:solidFill>
                <a:prstClr val="black"/>
              </a:solidFill>
              <a:ea typeface="ＭＳ Ｐゴシック" charset="0"/>
              <a:sym typeface="Hoefler Text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8980136-3ADC-8A40-9969-8BF3491BD58B}"/>
              </a:ext>
            </a:extLst>
          </p:cNvPr>
          <p:cNvSpPr txBox="1"/>
          <p:nvPr/>
        </p:nvSpPr>
        <p:spPr>
          <a:xfrm>
            <a:off x="2519772" y="209503"/>
            <a:ext cx="1467068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793">
              <a:defRPr/>
            </a:pPr>
            <a:r>
              <a:rPr lang="en-GB" sz="4500" b="1" dirty="0">
                <a:solidFill>
                  <a:prstClr val="white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OUR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52BA18D3-A228-6242-A4ED-FC8D8BDA3AB3}"/>
              </a:ext>
            </a:extLst>
          </p:cNvPr>
          <p:cNvSpPr/>
          <p:nvPr/>
        </p:nvSpPr>
        <p:spPr>
          <a:xfrm>
            <a:off x="3421685" y="1382812"/>
            <a:ext cx="230063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793">
              <a:defRPr/>
            </a:pPr>
            <a:r>
              <a:rPr lang="en-GB" sz="5400" b="1" dirty="0">
                <a:solidFill>
                  <a:prstClr val="white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Why?!</a:t>
            </a: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F0FA47E3-5D02-DA4D-A83E-0B699D955AD7}"/>
              </a:ext>
            </a:extLst>
          </p:cNvPr>
          <p:cNvGrpSpPr/>
          <p:nvPr/>
        </p:nvGrpSpPr>
        <p:grpSpPr>
          <a:xfrm>
            <a:off x="3607939" y="1240840"/>
            <a:ext cx="1938600" cy="1296006"/>
            <a:chOff x="3203061" y="1628800"/>
            <a:chExt cx="2584800" cy="1728008"/>
          </a:xfrm>
        </p:grpSpPr>
        <p:cxnSp>
          <p:nvCxnSpPr>
            <p:cNvPr id="7" name="Conexão Reta 6">
              <a:extLst>
                <a:ext uri="{FF2B5EF4-FFF2-40B4-BE49-F238E27FC236}">
                  <a16:creationId xmlns:a16="http://schemas.microsoft.com/office/drawing/2014/main" id="{4A8DD048-29B2-DB42-BEF5-B13792429703}"/>
                </a:ext>
              </a:extLst>
            </p:cNvPr>
            <p:cNvCxnSpPr/>
            <p:nvPr/>
          </p:nvCxnSpPr>
          <p:spPr>
            <a:xfrm>
              <a:off x="3203848" y="1628800"/>
              <a:ext cx="2584013" cy="1656184"/>
            </a:xfrm>
            <a:prstGeom prst="line">
              <a:avLst/>
            </a:prstGeom>
            <a:ln w="12700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exão Reta 7">
              <a:extLst>
                <a:ext uri="{FF2B5EF4-FFF2-40B4-BE49-F238E27FC236}">
                  <a16:creationId xmlns:a16="http://schemas.microsoft.com/office/drawing/2014/main" id="{5C51AB38-2B61-4446-A9C6-727DADA33D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03061" y="1700808"/>
              <a:ext cx="2584800" cy="1656000"/>
            </a:xfrm>
            <a:prstGeom prst="line">
              <a:avLst/>
            </a:prstGeom>
            <a:ln w="12700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Retângulo 10">
            <a:extLst>
              <a:ext uri="{FF2B5EF4-FFF2-40B4-BE49-F238E27FC236}">
                <a16:creationId xmlns:a16="http://schemas.microsoft.com/office/drawing/2014/main" id="{2376B5E8-2DA7-A843-9ECC-739C76768E40}"/>
              </a:ext>
            </a:extLst>
          </p:cNvPr>
          <p:cNvSpPr/>
          <p:nvPr/>
        </p:nvSpPr>
        <p:spPr>
          <a:xfrm>
            <a:off x="3426924" y="2860441"/>
            <a:ext cx="230063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793">
              <a:defRPr/>
            </a:pPr>
            <a:r>
              <a:rPr lang="en-GB" sz="5400" b="1" dirty="0">
                <a:solidFill>
                  <a:prstClr val="white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What?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D748C2F2-0DC7-6344-A7E8-5F1EFFF28F18}"/>
              </a:ext>
            </a:extLst>
          </p:cNvPr>
          <p:cNvSpPr/>
          <p:nvPr/>
        </p:nvSpPr>
        <p:spPr>
          <a:xfrm>
            <a:off x="3542339" y="3853020"/>
            <a:ext cx="206979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793">
              <a:defRPr/>
            </a:pPr>
            <a:r>
              <a:rPr lang="en-GB" sz="5400" b="1" dirty="0">
                <a:solidFill>
                  <a:prstClr val="white"/>
                </a:solidFill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How?</a:t>
            </a:r>
          </a:p>
        </p:txBody>
      </p:sp>
    </p:spTree>
    <p:extLst>
      <p:ext uri="{BB962C8B-B14F-4D97-AF65-F5344CB8AC3E}">
        <p14:creationId xmlns:p14="http://schemas.microsoft.com/office/powerpoint/2010/main" val="3568446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4" grpId="0"/>
      <p:bldP spid="5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aixaDeTexto 25">
            <a:extLst>
              <a:ext uri="{FF2B5EF4-FFF2-40B4-BE49-F238E27FC236}">
                <a16:creationId xmlns:a16="http://schemas.microsoft.com/office/drawing/2014/main" id="{7E63DCFB-53F4-C349-870E-5C52F2A6F8C2}"/>
              </a:ext>
            </a:extLst>
          </p:cNvPr>
          <p:cNvSpPr txBox="1"/>
          <p:nvPr/>
        </p:nvSpPr>
        <p:spPr>
          <a:xfrm>
            <a:off x="3241815" y="1443293"/>
            <a:ext cx="2683748" cy="338554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 defTabSz="617220" eaLnBrk="1" hangingPunct="1"/>
            <a:r>
              <a:rPr lang="en-GB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This is NOT our universe!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4D50824C-54CC-FD46-A5E9-DBB8CEAF6D36}"/>
              </a:ext>
            </a:extLst>
          </p:cNvPr>
          <p:cNvSpPr txBox="1"/>
          <p:nvPr/>
        </p:nvSpPr>
        <p:spPr>
          <a:xfrm>
            <a:off x="2374847" y="3003799"/>
            <a:ext cx="4417684" cy="338554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 defTabSz="617220" eaLnBrk="1" hangingPunct="1"/>
            <a:r>
              <a:rPr lang="en-GB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We are NOT seeing all that exists out there!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3F4088F4-4AEE-9F4F-8EC9-8BEA18475936}"/>
              </a:ext>
            </a:extLst>
          </p:cNvPr>
          <p:cNvSpPr/>
          <p:nvPr/>
        </p:nvSpPr>
        <p:spPr>
          <a:xfrm>
            <a:off x="3955952" y="44270"/>
            <a:ext cx="12554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793">
              <a:defRPr/>
            </a:pPr>
            <a:r>
              <a:rPr lang="en-GB" dirty="0">
                <a:solidFill>
                  <a:srgbClr val="FFFFFF"/>
                </a:solidFill>
                <a:latin typeface="Arial"/>
                <a:ea typeface="ＭＳ Ｐゴシック" charset="0"/>
                <a:sym typeface="Hoefler Text" charset="0"/>
              </a:rPr>
              <a:t>Universe</a:t>
            </a:r>
            <a:r>
              <a:rPr lang="en-GB" sz="1620" dirty="0">
                <a:solidFill>
                  <a:srgbClr val="FFFFFF"/>
                </a:solidFill>
                <a:latin typeface="Arial"/>
                <a:ea typeface="ＭＳ Ｐゴシック" charset="0"/>
                <a:sym typeface="Hoefler Text" charset="0"/>
              </a:rPr>
              <a:t>!</a:t>
            </a:r>
            <a:endParaRPr lang="en-GB" sz="1620" dirty="0">
              <a:solidFill>
                <a:prstClr val="black"/>
              </a:solidFill>
              <a:ea typeface="ＭＳ Ｐゴシック" charset="0"/>
              <a:sym typeface="Hoefler Text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E3063078-0AA0-AA45-912F-EF65C040D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4816"/>
            <a:ext cx="9144000" cy="5138684"/>
          </a:xfrm>
          <a:solidFill>
            <a:schemeClr val="bg1"/>
          </a:solidFill>
        </p:spPr>
        <p:txBody>
          <a:bodyPr/>
          <a:lstStyle/>
          <a:p>
            <a:pPr marL="0" indent="0">
              <a:buNone/>
            </a:pPr>
            <a:r>
              <a:rPr lang="en-GB" sz="16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(the Higgs field exists </a:t>
            </a:r>
            <a:r>
              <a:rPr lang="en-GB" sz="1600" dirty="0" err="1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EVERYwhere</a:t>
            </a:r>
            <a:r>
              <a:rPr lang="en-GB" sz="16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marL="0" indent="0">
              <a:buNone/>
            </a:pPr>
            <a:r>
              <a:rPr lang="en-GB" sz="16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we would see the Higgs field, this would be an image of our Universe) </a:t>
            </a:r>
          </a:p>
        </p:txBody>
      </p:sp>
    </p:spTree>
    <p:extLst>
      <p:ext uri="{BB962C8B-B14F-4D97-AF65-F5344CB8AC3E}">
        <p14:creationId xmlns:p14="http://schemas.microsoft.com/office/powerpoint/2010/main" val="4690194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aixaDeTexto 27">
            <a:extLst>
              <a:ext uri="{FF2B5EF4-FFF2-40B4-BE49-F238E27FC236}">
                <a16:creationId xmlns:a16="http://schemas.microsoft.com/office/drawing/2014/main" id="{4D50824C-54CC-FD46-A5E9-DBB8CEAF6D36}"/>
              </a:ext>
            </a:extLst>
          </p:cNvPr>
          <p:cNvSpPr txBox="1"/>
          <p:nvPr/>
        </p:nvSpPr>
        <p:spPr>
          <a:xfrm>
            <a:off x="2608640" y="2443639"/>
            <a:ext cx="3950120" cy="338554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 defTabSz="617220" eaLnBrk="1" hangingPunct="1"/>
            <a:r>
              <a:rPr lang="en-GB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So, what do we “see” in our Universe?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3F4088F4-4AEE-9F4F-8EC9-8BEA18475936}"/>
              </a:ext>
            </a:extLst>
          </p:cNvPr>
          <p:cNvSpPr/>
          <p:nvPr/>
        </p:nvSpPr>
        <p:spPr>
          <a:xfrm>
            <a:off x="3949540" y="44270"/>
            <a:ext cx="12682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793">
              <a:defRPr/>
            </a:pPr>
            <a:r>
              <a:rPr lang="en-GB" dirty="0">
                <a:solidFill>
                  <a:srgbClr val="FFFFFF"/>
                </a:solidFill>
                <a:latin typeface="Arial"/>
                <a:ea typeface="ＭＳ Ｐゴシック" charset="0"/>
                <a:sym typeface="Hoefler Text" charset="0"/>
              </a:rPr>
              <a:t>Universe!</a:t>
            </a:r>
            <a:endParaRPr lang="en-GB" dirty="0">
              <a:solidFill>
                <a:prstClr val="black"/>
              </a:solidFill>
              <a:ea typeface="ＭＳ Ｐゴシック" charset="0"/>
              <a:sym typeface="Hoefler Tex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6132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BF696CF9-180E-BE48-8780-02A9B078DA6B}"/>
              </a:ext>
            </a:extLst>
          </p:cNvPr>
          <p:cNvSpPr txBox="1"/>
          <p:nvPr/>
        </p:nvSpPr>
        <p:spPr>
          <a:xfrm>
            <a:off x="575036" y="567033"/>
            <a:ext cx="37737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17220" eaLnBrk="1" hangingPunct="1"/>
            <a:r>
              <a:rPr lang="en-GB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Stars (including black holes), Galaxies?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450C95A-6988-FD43-8A17-9477D0FA815C}"/>
              </a:ext>
            </a:extLst>
          </p:cNvPr>
          <p:cNvSpPr txBox="1"/>
          <p:nvPr/>
        </p:nvSpPr>
        <p:spPr>
          <a:xfrm>
            <a:off x="4742154" y="567033"/>
            <a:ext cx="5950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617220" eaLnBrk="1" hangingPunct="1"/>
            <a:r>
              <a:rPr lang="pt-PT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10%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FC8B8B7-0467-C948-94B5-0AC06BC58F3C}"/>
              </a:ext>
            </a:extLst>
          </p:cNvPr>
          <p:cNvSpPr txBox="1"/>
          <p:nvPr/>
        </p:nvSpPr>
        <p:spPr>
          <a:xfrm>
            <a:off x="575035" y="1249986"/>
            <a:ext cx="36407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17220" eaLnBrk="1" hangingPunct="1"/>
            <a:r>
              <a:rPr lang="en-GB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Interstellar/intergalactic gas and dust?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660763D-9E8F-1346-93C0-D5FBF7D29FDE}"/>
              </a:ext>
            </a:extLst>
          </p:cNvPr>
          <p:cNvSpPr txBox="1"/>
          <p:nvPr/>
        </p:nvSpPr>
        <p:spPr>
          <a:xfrm>
            <a:off x="4741523" y="1249986"/>
            <a:ext cx="5950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617220" eaLnBrk="1" hangingPunct="1"/>
            <a:r>
              <a:rPr lang="pt-PT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84%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7612F10-037E-E648-B90F-40F53F13BE3C}"/>
              </a:ext>
            </a:extLst>
          </p:cNvPr>
          <p:cNvSpPr txBox="1"/>
          <p:nvPr/>
        </p:nvSpPr>
        <p:spPr>
          <a:xfrm>
            <a:off x="575036" y="3603146"/>
            <a:ext cx="11753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17220" eaLnBrk="1" hangingPunct="1"/>
            <a:r>
              <a:rPr lang="en-GB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Neutrinos?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93BEC90-B92A-E44E-9466-EC6DA5A3CAD3}"/>
              </a:ext>
            </a:extLst>
          </p:cNvPr>
          <p:cNvSpPr txBox="1"/>
          <p:nvPr/>
        </p:nvSpPr>
        <p:spPr>
          <a:xfrm>
            <a:off x="4855336" y="3596566"/>
            <a:ext cx="4812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617220" eaLnBrk="1" hangingPunct="1"/>
            <a:r>
              <a:rPr lang="pt-PT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6%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573A153B-5BB0-17E0-84BB-3BC4E22ACF99}"/>
              </a:ext>
            </a:extLst>
          </p:cNvPr>
          <p:cNvGrpSpPr/>
          <p:nvPr/>
        </p:nvGrpSpPr>
        <p:grpSpPr>
          <a:xfrm>
            <a:off x="971600" y="1792288"/>
            <a:ext cx="2519492" cy="1297866"/>
            <a:chOff x="1277127" y="2507852"/>
            <a:chExt cx="3359323" cy="1730487"/>
          </a:xfrm>
        </p:grpSpPr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9FD284D5-5583-D54E-A1EE-47A72B9769AF}"/>
                </a:ext>
              </a:extLst>
            </p:cNvPr>
            <p:cNvSpPr txBox="1"/>
            <p:nvPr/>
          </p:nvSpPr>
          <p:spPr>
            <a:xfrm>
              <a:off x="1288100" y="2507852"/>
              <a:ext cx="1430307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17220" eaLnBrk="1" hangingPunct="1"/>
              <a:r>
                <a:rPr lang="en-GB" sz="16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  <a:sym typeface="Hoefler Text" charset="0"/>
                </a:rPr>
                <a:t>Hydrogen</a:t>
              </a:r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7E7FFA1F-4D8F-384B-8E11-303D4A412CBB}"/>
                </a:ext>
              </a:extLst>
            </p:cNvPr>
            <p:cNvSpPr txBox="1"/>
            <p:nvPr/>
          </p:nvSpPr>
          <p:spPr>
            <a:xfrm>
              <a:off x="2636504" y="2507852"/>
              <a:ext cx="793380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17220" eaLnBrk="1" hangingPunct="1"/>
              <a:r>
                <a:rPr lang="pt-PT" sz="16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  <a:sym typeface="Hoefler Text" charset="0"/>
                </a:rPr>
                <a:t>74%</a:t>
              </a:r>
            </a:p>
          </p:txBody>
        </p:sp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1F5D1E33-304B-3648-B3FF-76B373E5D61A}"/>
                </a:ext>
              </a:extLst>
            </p:cNvPr>
            <p:cNvSpPr txBox="1"/>
            <p:nvPr/>
          </p:nvSpPr>
          <p:spPr>
            <a:xfrm>
              <a:off x="1277127" y="2935792"/>
              <a:ext cx="1094745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17220" eaLnBrk="1" hangingPunct="1"/>
              <a:r>
                <a:rPr lang="en-GB" sz="16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  <a:sym typeface="Hoefler Text" charset="0"/>
                </a:rPr>
                <a:t>Helium</a:t>
              </a: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BD2C97CA-6AA6-8646-A661-1F8243C27C7B}"/>
                </a:ext>
              </a:extLst>
            </p:cNvPr>
            <p:cNvSpPr txBox="1"/>
            <p:nvPr/>
          </p:nvSpPr>
          <p:spPr>
            <a:xfrm>
              <a:off x="2636504" y="2935792"/>
              <a:ext cx="793380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17220" eaLnBrk="1" hangingPunct="1"/>
              <a:r>
                <a:rPr lang="pt-PT" sz="16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  <a:sym typeface="Hoefler Text" charset="0"/>
                </a:rPr>
                <a:t>25%</a:t>
              </a:r>
            </a:p>
          </p:txBody>
        </p: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229FB76D-1906-5B43-ACE8-9CB7B5BAA9F6}"/>
                </a:ext>
              </a:extLst>
            </p:cNvPr>
            <p:cNvSpPr txBox="1"/>
            <p:nvPr/>
          </p:nvSpPr>
          <p:spPr>
            <a:xfrm>
              <a:off x="1288100" y="3361362"/>
              <a:ext cx="1126804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17220" eaLnBrk="1" hangingPunct="1"/>
              <a:r>
                <a:rPr lang="en-GB" sz="16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  <a:sym typeface="Hoefler Text" charset="0"/>
                </a:rPr>
                <a:t>Lithium</a:t>
              </a:r>
            </a:p>
          </p:txBody>
        </p:sp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733F5296-F7D9-9C4D-9D54-22F0C3FAAFD9}"/>
                </a:ext>
              </a:extLst>
            </p:cNvPr>
            <p:cNvSpPr txBox="1"/>
            <p:nvPr/>
          </p:nvSpPr>
          <p:spPr>
            <a:xfrm>
              <a:off x="2605839" y="3361362"/>
              <a:ext cx="801929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17220" eaLnBrk="1" hangingPunct="1"/>
              <a:r>
                <a:rPr lang="pt-PT" sz="16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  <a:sym typeface="Hoefler Text" charset="0"/>
                </a:rPr>
                <a:t>&lt;1%</a:t>
              </a:r>
            </a:p>
          </p:txBody>
        </p: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24ED9F89-B49A-A948-8A81-F081EE54D940}"/>
                </a:ext>
              </a:extLst>
            </p:cNvPr>
            <p:cNvSpPr txBox="1"/>
            <p:nvPr/>
          </p:nvSpPr>
          <p:spPr>
            <a:xfrm>
              <a:off x="1277128" y="3786934"/>
              <a:ext cx="1368324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17220" eaLnBrk="1" hangingPunct="1"/>
              <a:r>
                <a:rPr lang="en-GB" sz="16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  <a:sym typeface="Hoefler Text" charset="0"/>
                </a:rPr>
                <a:t>Beryllium</a:t>
              </a:r>
            </a:p>
          </p:txBody>
        </p:sp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99CA9681-A6AB-0942-815B-E83BFBC35CFC}"/>
                </a:ext>
              </a:extLst>
            </p:cNvPr>
            <p:cNvSpPr txBox="1"/>
            <p:nvPr/>
          </p:nvSpPr>
          <p:spPr>
            <a:xfrm>
              <a:off x="2594866" y="3786934"/>
              <a:ext cx="2041584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17220" eaLnBrk="1" hangingPunct="1"/>
              <a:r>
                <a:rPr lang="en-GB" sz="16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ＭＳ Ｐゴシック" charset="0"/>
                  <a:cs typeface="Arial" panose="020B0604020202020204" pitchFamily="34" charset="0"/>
                  <a:sym typeface="Hoefler Text" charset="0"/>
                </a:rPr>
                <a:t>trace elements</a:t>
              </a:r>
            </a:p>
          </p:txBody>
        </p:sp>
      </p:grp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530490B2-4757-2A4B-B90D-23309249A006}"/>
              </a:ext>
            </a:extLst>
          </p:cNvPr>
          <p:cNvSpPr txBox="1"/>
          <p:nvPr/>
        </p:nvSpPr>
        <p:spPr>
          <a:xfrm>
            <a:off x="950298" y="3043647"/>
            <a:ext cx="53703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17220" eaLnBrk="1" hangingPunct="1"/>
            <a:r>
              <a:rPr lang="en-GB" sz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(</a:t>
            </a:r>
            <a:r>
              <a:rPr lang="en-GB" sz="1200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Gas and dust only visible in wavelengths different than those of visible light</a:t>
            </a:r>
            <a:r>
              <a:rPr lang="en-GB" sz="1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)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5C7CFFD1-81A0-EB4C-BE1C-65F15A0E013C}"/>
              </a:ext>
            </a:extLst>
          </p:cNvPr>
          <p:cNvSpPr txBox="1"/>
          <p:nvPr/>
        </p:nvSpPr>
        <p:spPr>
          <a:xfrm>
            <a:off x="575035" y="4295587"/>
            <a:ext cx="981745" cy="3416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defTabSz="617220" eaLnBrk="1" hangingPunct="1"/>
            <a:r>
              <a:rPr lang="en-GB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But...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50E42080-AC11-1D45-B7AC-4990BEADC4FC}"/>
              </a:ext>
            </a:extLst>
          </p:cNvPr>
          <p:cNvSpPr txBox="1"/>
          <p:nvPr/>
        </p:nvSpPr>
        <p:spPr>
          <a:xfrm>
            <a:off x="1162697" y="4295587"/>
            <a:ext cx="478538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17220" eaLnBrk="1" hangingPunct="1"/>
            <a:r>
              <a:rPr lang="en-GB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this is only the part of matter known to us!</a:t>
            </a:r>
            <a:endParaRPr lang="en-GB" sz="1600" dirty="0">
              <a:solidFill>
                <a:srgbClr val="43412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charset="0"/>
              <a:ea typeface="ＭＳ Ｐゴシック" charset="0"/>
              <a:sym typeface="Hoefler Text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96C27F5-70C6-E64C-A4E5-7F73EE6288E2}"/>
              </a:ext>
            </a:extLst>
          </p:cNvPr>
          <p:cNvSpPr txBox="1"/>
          <p:nvPr/>
        </p:nvSpPr>
        <p:spPr>
          <a:xfrm>
            <a:off x="3909466" y="2319856"/>
            <a:ext cx="1348446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17220" eaLnBrk="1" hangingPunct="1"/>
            <a:r>
              <a:rPr lang="en-GB" sz="162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What else?!</a:t>
            </a:r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F2CFEE2B-982F-0B4E-8636-0BF84508A642}"/>
              </a:ext>
            </a:extLst>
          </p:cNvPr>
          <p:cNvSpPr/>
          <p:nvPr/>
        </p:nvSpPr>
        <p:spPr>
          <a:xfrm>
            <a:off x="3949540" y="44270"/>
            <a:ext cx="12682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793">
              <a:defRPr/>
            </a:pPr>
            <a:r>
              <a:rPr lang="en-GB" dirty="0">
                <a:solidFill>
                  <a:srgbClr val="FFFFFF"/>
                </a:solidFill>
                <a:latin typeface="Arial"/>
                <a:ea typeface="ＭＳ Ｐゴシック" charset="0"/>
                <a:sym typeface="Hoefler Text" charset="0"/>
              </a:rPr>
              <a:t>Universe!</a:t>
            </a:r>
            <a:endParaRPr lang="en-GB" dirty="0">
              <a:solidFill>
                <a:prstClr val="black"/>
              </a:solidFill>
              <a:ea typeface="ＭＳ Ｐゴシック" charset="0"/>
              <a:sym typeface="Hoefler Text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6A120DB8-4194-082F-EA63-59D6F1BE0579}"/>
              </a:ext>
            </a:extLst>
          </p:cNvPr>
          <p:cNvSpPr txBox="1"/>
          <p:nvPr/>
        </p:nvSpPr>
        <p:spPr>
          <a:xfrm>
            <a:off x="796460" y="1521425"/>
            <a:ext cx="11416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17220" eaLnBrk="1" hangingPunct="1"/>
            <a:r>
              <a:rPr lang="en-GB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of which…</a:t>
            </a:r>
          </a:p>
        </p:txBody>
      </p:sp>
    </p:spTree>
    <p:extLst>
      <p:ext uri="{BB962C8B-B14F-4D97-AF65-F5344CB8AC3E}">
        <p14:creationId xmlns:p14="http://schemas.microsoft.com/office/powerpoint/2010/main" val="3645709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8" grpId="0"/>
      <p:bldP spid="19" grpId="0" animBg="1"/>
      <p:bldP spid="21" grpId="0"/>
      <p:bldP spid="22" grpId="1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tângulo 28">
            <a:extLst>
              <a:ext uri="{FF2B5EF4-FFF2-40B4-BE49-F238E27FC236}">
                <a16:creationId xmlns:a16="http://schemas.microsoft.com/office/drawing/2014/main" id="{92533192-DFC1-A14D-B330-BB08BB673C88}"/>
              </a:ext>
            </a:extLst>
          </p:cNvPr>
          <p:cNvSpPr/>
          <p:nvPr/>
        </p:nvSpPr>
        <p:spPr>
          <a:xfrm>
            <a:off x="3949540" y="87474"/>
            <a:ext cx="12682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793">
              <a:defRPr/>
            </a:pPr>
            <a:r>
              <a:rPr lang="en-GB" dirty="0">
                <a:solidFill>
                  <a:srgbClr val="FFFFFF"/>
                </a:solidFill>
                <a:latin typeface="Arial"/>
                <a:ea typeface="ＭＳ Ｐゴシック" charset="0"/>
                <a:sym typeface="Hoefler Text" charset="0"/>
              </a:rPr>
              <a:t>Universe!</a:t>
            </a:r>
            <a:endParaRPr lang="en-GB" dirty="0">
              <a:solidFill>
                <a:prstClr val="black"/>
              </a:solidFill>
              <a:ea typeface="ＭＳ Ｐゴシック" charset="0"/>
              <a:sym typeface="Hoefler Text" charset="0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7E63DCFB-53F4-C349-870E-5C52F2A6F8C2}"/>
              </a:ext>
            </a:extLst>
          </p:cNvPr>
          <p:cNvSpPr txBox="1"/>
          <p:nvPr/>
        </p:nvSpPr>
        <p:spPr>
          <a:xfrm>
            <a:off x="3239818" y="1398488"/>
            <a:ext cx="2506905" cy="338554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 defTabSz="617220" eaLnBrk="1" hangingPunct="1"/>
            <a:r>
              <a:rPr lang="en-GB" sz="16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This is NOT our universe!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0131EE9-EB0F-646C-B4FF-6EDB1C31E2F2}"/>
              </a:ext>
            </a:extLst>
          </p:cNvPr>
          <p:cNvSpPr>
            <a:spLocks noChangeAspect="1"/>
          </p:cNvSpPr>
          <p:nvPr/>
        </p:nvSpPr>
        <p:spPr bwMode="auto">
          <a:xfrm>
            <a:off x="0" y="-26478"/>
            <a:ext cx="9144000" cy="5166695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1722" tIns="30861" rIns="61722" bIns="30861" numCol="1" rtlCol="0" anchor="t" anchorCtr="0" compatLnSpc="1">
            <a:prstTxWarp prst="textNoShape">
              <a:avLst/>
            </a:prstTxWarp>
          </a:bodyPr>
          <a:lstStyle/>
          <a:p>
            <a:pPr defTabSz="617220" eaLnBrk="1" hangingPunct="1"/>
            <a:endParaRPr lang="en-GB" sz="1215">
              <a:solidFill>
                <a:srgbClr val="43412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charset="0"/>
              <a:ea typeface="ＭＳ Ｐゴシック" charset="0"/>
              <a:sym typeface="Hoefler Text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608F699-7759-EDD4-0C6F-B5895B614B69}"/>
              </a:ext>
            </a:extLst>
          </p:cNvPr>
          <p:cNvSpPr txBox="1"/>
          <p:nvPr/>
        </p:nvSpPr>
        <p:spPr>
          <a:xfrm>
            <a:off x="2374846" y="2546622"/>
            <a:ext cx="4417684" cy="338554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 defTabSz="617220" eaLnBrk="1" hangingPunct="1"/>
            <a:r>
              <a:rPr lang="en-GB" sz="16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We are NOT seeing all that exists out there!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FE89223E-3689-3A47-BE47-B226F67EB2BB}"/>
              </a:ext>
            </a:extLst>
          </p:cNvPr>
          <p:cNvSpPr>
            <a:spLocks/>
          </p:cNvSpPr>
          <p:nvPr/>
        </p:nvSpPr>
        <p:spPr bwMode="auto">
          <a:xfrm>
            <a:off x="107504" y="62887"/>
            <a:ext cx="8913600" cy="5036400"/>
          </a:xfrm>
          <a:prstGeom prst="rect">
            <a:avLst/>
          </a:prstGeom>
          <a:solidFill>
            <a:schemeClr val="tx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1722" tIns="30861" rIns="61722" bIns="30861" numCol="1" rtlCol="0" anchor="t" anchorCtr="0" compatLnSpc="1">
            <a:prstTxWarp prst="textNoShape">
              <a:avLst/>
            </a:prstTxWarp>
          </a:bodyPr>
          <a:lstStyle/>
          <a:p>
            <a:pPr defTabSz="617220" eaLnBrk="1" hangingPunct="1"/>
            <a:endParaRPr lang="en-GB" sz="1215">
              <a:solidFill>
                <a:srgbClr val="43412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charset="0"/>
              <a:ea typeface="ＭＳ Ｐゴシック" charset="0"/>
              <a:sym typeface="Hoefler Text" charset="0"/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4EC903A9-01FF-DF47-8EC0-FF650620A51A}"/>
              </a:ext>
            </a:extLst>
          </p:cNvPr>
          <p:cNvSpPr>
            <a:spLocks/>
          </p:cNvSpPr>
          <p:nvPr/>
        </p:nvSpPr>
        <p:spPr bwMode="auto">
          <a:xfrm>
            <a:off x="754277" y="429106"/>
            <a:ext cx="7567200" cy="42768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1722" tIns="30861" rIns="61722" bIns="30861" numCol="1" rtlCol="0" anchor="ctr" anchorCtr="0" compatLnSpc="1">
            <a:prstTxWarp prst="textNoShape">
              <a:avLst/>
            </a:prstTxWarp>
          </a:bodyPr>
          <a:lstStyle/>
          <a:p>
            <a:pPr algn="ctr" defTabSz="617220" eaLnBrk="1" hangingPunct="1"/>
            <a:endParaRPr lang="en-GB" sz="1215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ＭＳ Ｐゴシック" charset="0"/>
              <a:cs typeface="Arial" panose="020B0604020202020204" pitchFamily="34" charset="0"/>
              <a:sym typeface="Hoefler Text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D1EB7E3D-58C6-6242-BF31-F0F74A2E4B9F}"/>
              </a:ext>
            </a:extLst>
          </p:cNvPr>
          <p:cNvSpPr txBox="1"/>
          <p:nvPr/>
        </p:nvSpPr>
        <p:spPr>
          <a:xfrm>
            <a:off x="3747094" y="1548921"/>
            <a:ext cx="1649812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17220" eaLnBrk="1" hangingPunct="1"/>
            <a:r>
              <a:rPr lang="en-GB" sz="108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THIS? We don’t know!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C34D3C6-4504-F340-978B-5412A14E9B7B}"/>
              </a:ext>
            </a:extLst>
          </p:cNvPr>
          <p:cNvSpPr txBox="1"/>
          <p:nvPr/>
        </p:nvSpPr>
        <p:spPr>
          <a:xfrm>
            <a:off x="3812627" y="1957102"/>
            <a:ext cx="1518749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17220" eaLnBrk="1" hangingPunct="1"/>
            <a:r>
              <a:rPr lang="en-GB" sz="1215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We know nothing!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A18D03AA-C4C2-BD4D-8D1C-659F264D4736}"/>
              </a:ext>
            </a:extLst>
          </p:cNvPr>
          <p:cNvSpPr txBox="1"/>
          <p:nvPr/>
        </p:nvSpPr>
        <p:spPr>
          <a:xfrm>
            <a:off x="2954703" y="2399682"/>
            <a:ext cx="3234604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17220" eaLnBrk="1" hangingPunct="1"/>
            <a:r>
              <a:rPr lang="en-GB" sz="162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We really don’t know anything!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A72BB6C2-E9AB-6C48-94D1-3580EBDED58A}"/>
              </a:ext>
            </a:extLst>
          </p:cNvPr>
          <p:cNvSpPr txBox="1"/>
          <p:nvPr/>
        </p:nvSpPr>
        <p:spPr>
          <a:xfrm>
            <a:off x="3947937" y="4787936"/>
            <a:ext cx="13128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17220" eaLnBrk="1" hangingPunct="1"/>
            <a:r>
              <a:rPr lang="en-GB" sz="1215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DARK MATTER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D160C8BB-6520-8345-8DBF-5D2907236C28}"/>
              </a:ext>
            </a:extLst>
          </p:cNvPr>
          <p:cNvSpPr txBox="1"/>
          <p:nvPr/>
        </p:nvSpPr>
        <p:spPr>
          <a:xfrm rot="16200000">
            <a:off x="8114407" y="2378923"/>
            <a:ext cx="1312860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17220" eaLnBrk="1" hangingPunct="1"/>
            <a:r>
              <a:rPr lang="en-GB" sz="1215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DARK MATTER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8C4A6C23-1476-9744-A9BF-2F410C26DE04}"/>
              </a:ext>
            </a:extLst>
          </p:cNvPr>
          <p:cNvSpPr txBox="1"/>
          <p:nvPr/>
        </p:nvSpPr>
        <p:spPr>
          <a:xfrm>
            <a:off x="4066891" y="2861456"/>
            <a:ext cx="1010213" cy="2169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17220" eaLnBrk="1" hangingPunct="1"/>
            <a:r>
              <a:rPr lang="en-GB" sz="810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(DARK ENERGY)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5CCA12ED-A171-E74D-B952-121C2E88C49B}"/>
              </a:ext>
            </a:extLst>
          </p:cNvPr>
          <p:cNvSpPr txBox="1"/>
          <p:nvPr/>
        </p:nvSpPr>
        <p:spPr>
          <a:xfrm>
            <a:off x="7513870" y="4705906"/>
            <a:ext cx="1170513" cy="279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17220" eaLnBrk="1" hangingPunct="1"/>
            <a:r>
              <a:rPr lang="en-GB" sz="1215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Normal matter</a:t>
            </a:r>
          </a:p>
        </p:txBody>
      </p:sp>
      <p:cxnSp>
        <p:nvCxnSpPr>
          <p:cNvPr id="23" name="Conexão Reta Unidirecional 22">
            <a:extLst>
              <a:ext uri="{FF2B5EF4-FFF2-40B4-BE49-F238E27FC236}">
                <a16:creationId xmlns:a16="http://schemas.microsoft.com/office/drawing/2014/main" id="{7FD68619-57E5-8446-958F-1AEE2ACFC4E2}"/>
              </a:ext>
            </a:extLst>
          </p:cNvPr>
          <p:cNvCxnSpPr>
            <a:cxnSpLocks/>
          </p:cNvCxnSpPr>
          <p:nvPr/>
        </p:nvCxnSpPr>
        <p:spPr bwMode="auto">
          <a:xfrm flipV="1">
            <a:off x="8539842" y="4083918"/>
            <a:ext cx="528659" cy="603040"/>
          </a:xfrm>
          <a:prstGeom prst="straightConnector1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5" name="Conexão Reta Unidirecional 24">
            <a:extLst>
              <a:ext uri="{FF2B5EF4-FFF2-40B4-BE49-F238E27FC236}">
                <a16:creationId xmlns:a16="http://schemas.microsoft.com/office/drawing/2014/main" id="{69425B89-8BF2-3E49-973C-522B2D5862C4}"/>
              </a:ext>
            </a:extLst>
          </p:cNvPr>
          <p:cNvCxnSpPr>
            <a:cxnSpLocks/>
          </p:cNvCxnSpPr>
          <p:nvPr/>
        </p:nvCxnSpPr>
        <p:spPr bwMode="auto">
          <a:xfrm flipH="1">
            <a:off x="6725973" y="4871226"/>
            <a:ext cx="810631" cy="263037"/>
          </a:xfrm>
          <a:prstGeom prst="straightConnector1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4CC9AD4-7406-7941-97CC-2EFF8EE36229}"/>
              </a:ext>
            </a:extLst>
          </p:cNvPr>
          <p:cNvSpPr txBox="1"/>
          <p:nvPr/>
        </p:nvSpPr>
        <p:spPr>
          <a:xfrm>
            <a:off x="971600" y="4261729"/>
            <a:ext cx="6928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17220" eaLnBrk="1" hangingPunct="1"/>
            <a:r>
              <a:rPr lang="en-GB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68,5%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265BF165-6708-1D42-B9D2-59129D4F47CB}"/>
              </a:ext>
            </a:extLst>
          </p:cNvPr>
          <p:cNvSpPr txBox="1"/>
          <p:nvPr/>
        </p:nvSpPr>
        <p:spPr>
          <a:xfrm>
            <a:off x="107504" y="4705906"/>
            <a:ext cx="6928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17220" eaLnBrk="1" hangingPunct="1"/>
            <a:r>
              <a:rPr lang="en-GB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26,5%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42C97111-F07E-554C-A220-62CBA720806C}"/>
              </a:ext>
            </a:extLst>
          </p:cNvPr>
          <p:cNvSpPr txBox="1"/>
          <p:nvPr/>
        </p:nvSpPr>
        <p:spPr>
          <a:xfrm>
            <a:off x="8600449" y="4766801"/>
            <a:ext cx="4443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17220" eaLnBrk="1" hangingPunct="1"/>
            <a:r>
              <a:rPr lang="en-GB" sz="1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ＭＳ Ｐゴシック" charset="0"/>
                <a:cs typeface="Arial" panose="020B0604020202020204" pitchFamily="34" charset="0"/>
                <a:sym typeface="Hoefler Text" charset="0"/>
              </a:rPr>
              <a:t>5%</a:t>
            </a:r>
          </a:p>
        </p:txBody>
      </p:sp>
    </p:spTree>
    <p:extLst>
      <p:ext uri="{BB962C8B-B14F-4D97-AF65-F5344CB8AC3E}">
        <p14:creationId xmlns:p14="http://schemas.microsoft.com/office/powerpoint/2010/main" val="508625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14" grpId="0" animBg="1"/>
      <p:bldP spid="19" grpId="0"/>
      <p:bldP spid="13" grpId="0"/>
      <p:bldP spid="20" grpId="0"/>
      <p:bldP spid="17" grpId="0"/>
      <p:bldP spid="18" grpId="0"/>
      <p:bldP spid="21" grpId="0"/>
      <p:bldP spid="15" grpId="0"/>
      <p:bldP spid="16" grpId="0"/>
      <p:bldP spid="22" grpId="0"/>
      <p:bldP spid="2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EF6E9E1C-319B-51F2-A171-C0BDE18548D2}"/>
              </a:ext>
            </a:extLst>
          </p:cNvPr>
          <p:cNvSpPr/>
          <p:nvPr/>
        </p:nvSpPr>
        <p:spPr bwMode="auto">
          <a:xfrm>
            <a:off x="971600" y="1563638"/>
            <a:ext cx="288032" cy="216024"/>
          </a:xfrm>
          <a:prstGeom prst="ellipse">
            <a:avLst/>
          </a:prstGeom>
          <a:noFill/>
          <a:ln w="254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rgbClr val="43412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charset="0"/>
              <a:sym typeface="Hoefler Text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7BA608E-7F72-48C3-7A6A-CDB37E3CD9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191" b="25396"/>
          <a:stretch/>
        </p:blipFill>
        <p:spPr>
          <a:xfrm>
            <a:off x="1547664" y="843558"/>
            <a:ext cx="2730500" cy="2448272"/>
          </a:xfrm>
          <a:prstGeom prst="rect">
            <a:avLst/>
          </a:prstGeom>
        </p:spPr>
      </p:pic>
      <p:pic>
        <p:nvPicPr>
          <p:cNvPr id="3" name="Picture 7" descr="telescopio2">
            <a:extLst>
              <a:ext uri="{FF2B5EF4-FFF2-40B4-BE49-F238E27FC236}">
                <a16:creationId xmlns:a16="http://schemas.microsoft.com/office/drawing/2014/main" id="{0837E6CB-78B7-0CD1-6ACD-977786A383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822" y="489467"/>
            <a:ext cx="4032572" cy="319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Conexão Reta 7">
            <a:extLst>
              <a:ext uri="{FF2B5EF4-FFF2-40B4-BE49-F238E27FC236}">
                <a16:creationId xmlns:a16="http://schemas.microsoft.com/office/drawing/2014/main" id="{604DFA97-EEBA-503F-C11C-A050B6BAC295}"/>
              </a:ext>
            </a:extLst>
          </p:cNvPr>
          <p:cNvCxnSpPr>
            <a:cxnSpLocks/>
            <a:stCxn id="2" idx="1"/>
          </p:cNvCxnSpPr>
          <p:nvPr/>
        </p:nvCxnSpPr>
        <p:spPr bwMode="auto">
          <a:xfrm flipV="1">
            <a:off x="1013781" y="843558"/>
            <a:ext cx="533883" cy="75171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1" name="Conexão Reta 10">
            <a:extLst>
              <a:ext uri="{FF2B5EF4-FFF2-40B4-BE49-F238E27FC236}">
                <a16:creationId xmlns:a16="http://schemas.microsoft.com/office/drawing/2014/main" id="{9F77AB32-C4BD-0827-4B74-5DDABC12F7BB}"/>
              </a:ext>
            </a:extLst>
          </p:cNvPr>
          <p:cNvCxnSpPr>
            <a:cxnSpLocks/>
          </p:cNvCxnSpPr>
          <p:nvPr/>
        </p:nvCxnSpPr>
        <p:spPr bwMode="auto">
          <a:xfrm>
            <a:off x="1030406" y="1778154"/>
            <a:ext cx="517258" cy="1513676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D9FBC008-1A11-015E-CD8B-BF13E583BA7C}"/>
              </a:ext>
            </a:extLst>
          </p:cNvPr>
          <p:cNvSpPr/>
          <p:nvPr/>
        </p:nvSpPr>
        <p:spPr bwMode="auto">
          <a:xfrm>
            <a:off x="3779911" y="2859782"/>
            <a:ext cx="72000" cy="72008"/>
          </a:xfrm>
          <a:prstGeom prst="ellipse">
            <a:avLst/>
          </a:prstGeom>
          <a:noFill/>
          <a:ln w="254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rgbClr val="43412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charset="0"/>
              <a:sym typeface="Hoefler Text" charset="0"/>
            </a:endParaRPr>
          </a:p>
        </p:txBody>
      </p:sp>
      <p:cxnSp>
        <p:nvCxnSpPr>
          <p:cNvPr id="31" name="Conexão Reta 30">
            <a:extLst>
              <a:ext uri="{FF2B5EF4-FFF2-40B4-BE49-F238E27FC236}">
                <a16:creationId xmlns:a16="http://schemas.microsoft.com/office/drawing/2014/main" id="{BFF3E814-C7C3-E14F-063A-0E495ACD3D6E}"/>
              </a:ext>
            </a:extLst>
          </p:cNvPr>
          <p:cNvCxnSpPr>
            <a:cxnSpLocks/>
          </p:cNvCxnSpPr>
          <p:nvPr/>
        </p:nvCxnSpPr>
        <p:spPr bwMode="auto">
          <a:xfrm flipV="1">
            <a:off x="3851920" y="2139702"/>
            <a:ext cx="828097" cy="72008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34" name="Imagem 33">
            <a:extLst>
              <a:ext uri="{FF2B5EF4-FFF2-40B4-BE49-F238E27FC236}">
                <a16:creationId xmlns:a16="http://schemas.microsoft.com/office/drawing/2014/main" id="{3A1E39A1-A715-1616-CC09-823199C735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017" y="865573"/>
            <a:ext cx="3364590" cy="2175768"/>
          </a:xfrm>
          <a:prstGeom prst="rect">
            <a:avLst/>
          </a:prstGeom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11A88EEC-4F01-B6D9-EB84-4F0EF61BE116}"/>
              </a:ext>
            </a:extLst>
          </p:cNvPr>
          <p:cNvSpPr txBox="1"/>
          <p:nvPr/>
        </p:nvSpPr>
        <p:spPr>
          <a:xfrm>
            <a:off x="5724128" y="915566"/>
            <a:ext cx="17139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Not to scale!</a:t>
            </a:r>
          </a:p>
        </p:txBody>
      </p:sp>
      <p:pic>
        <p:nvPicPr>
          <p:cNvPr id="40" name="Imagem 39">
            <a:extLst>
              <a:ext uri="{FF2B5EF4-FFF2-40B4-BE49-F238E27FC236}">
                <a16:creationId xmlns:a16="http://schemas.microsoft.com/office/drawing/2014/main" id="{031398AA-2CD7-810D-AE00-A670A6CD6F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3857" y="3626135"/>
            <a:ext cx="1347614" cy="1347614"/>
          </a:xfrm>
          <a:prstGeom prst="rect">
            <a:avLst/>
          </a:prstGeom>
        </p:spPr>
      </p:pic>
      <p:cxnSp>
        <p:nvCxnSpPr>
          <p:cNvPr id="37" name="Conexão Reta 36">
            <a:extLst>
              <a:ext uri="{FF2B5EF4-FFF2-40B4-BE49-F238E27FC236}">
                <a16:creationId xmlns:a16="http://schemas.microsoft.com/office/drawing/2014/main" id="{0D708785-7063-1F2A-C540-2BF2F07C7A2B}"/>
              </a:ext>
            </a:extLst>
          </p:cNvPr>
          <p:cNvCxnSpPr>
            <a:cxnSpLocks/>
          </p:cNvCxnSpPr>
          <p:nvPr/>
        </p:nvCxnSpPr>
        <p:spPr bwMode="auto">
          <a:xfrm flipH="1">
            <a:off x="2064922" y="1953457"/>
            <a:ext cx="3947238" cy="2058453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2" name="Conexão Reta 41">
            <a:extLst>
              <a:ext uri="{FF2B5EF4-FFF2-40B4-BE49-F238E27FC236}">
                <a16:creationId xmlns:a16="http://schemas.microsoft.com/office/drawing/2014/main" id="{A006A577-4456-993B-4855-7F09A4768BB7}"/>
              </a:ext>
            </a:extLst>
          </p:cNvPr>
          <p:cNvCxnSpPr>
            <a:cxnSpLocks/>
          </p:cNvCxnSpPr>
          <p:nvPr/>
        </p:nvCxnSpPr>
        <p:spPr bwMode="auto">
          <a:xfrm flipH="1">
            <a:off x="1815540" y="4401729"/>
            <a:ext cx="923189" cy="27520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45" name="Imagem 44">
            <a:extLst>
              <a:ext uri="{FF2B5EF4-FFF2-40B4-BE49-F238E27FC236}">
                <a16:creationId xmlns:a16="http://schemas.microsoft.com/office/drawing/2014/main" id="{DE33A2A7-1342-BF80-84BB-3FA969AE88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32106" y="3825874"/>
            <a:ext cx="2061398" cy="1134715"/>
          </a:xfrm>
          <a:prstGeom prst="rect">
            <a:avLst/>
          </a:prstGeom>
        </p:spPr>
      </p:pic>
      <p:sp>
        <p:nvSpPr>
          <p:cNvPr id="46" name="CaixaDeTexto 45">
            <a:extLst>
              <a:ext uri="{FF2B5EF4-FFF2-40B4-BE49-F238E27FC236}">
                <a16:creationId xmlns:a16="http://schemas.microsoft.com/office/drawing/2014/main" id="{6ED02D2E-1E5F-117D-FB54-DF44F047E5D8}"/>
              </a:ext>
            </a:extLst>
          </p:cNvPr>
          <p:cNvSpPr txBox="1"/>
          <p:nvPr/>
        </p:nvSpPr>
        <p:spPr>
          <a:xfrm>
            <a:off x="2678761" y="3792043"/>
            <a:ext cx="198483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dirty="0" err="1"/>
              <a:t>Inkcubeko</a:t>
            </a:r>
            <a:r>
              <a:rPr lang="en-GB" sz="800" dirty="0"/>
              <a:t> Youth and Science  Centre</a:t>
            </a:r>
          </a:p>
        </p:txBody>
      </p:sp>
      <p:cxnSp>
        <p:nvCxnSpPr>
          <p:cNvPr id="49" name="Conexão Reta 48">
            <a:extLst>
              <a:ext uri="{FF2B5EF4-FFF2-40B4-BE49-F238E27FC236}">
                <a16:creationId xmlns:a16="http://schemas.microsoft.com/office/drawing/2014/main" id="{A0CA7D86-2B0E-79CD-906D-5D5E7FD0A689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062449" y="4144914"/>
            <a:ext cx="1601151" cy="155028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pSp>
        <p:nvGrpSpPr>
          <p:cNvPr id="66" name="Agrupar 65">
            <a:extLst>
              <a:ext uri="{FF2B5EF4-FFF2-40B4-BE49-F238E27FC236}">
                <a16:creationId xmlns:a16="http://schemas.microsoft.com/office/drawing/2014/main" id="{82142B4B-80BB-35A0-EF90-E5FC304E6C6C}"/>
              </a:ext>
            </a:extLst>
          </p:cNvPr>
          <p:cNvGrpSpPr/>
          <p:nvPr/>
        </p:nvGrpSpPr>
        <p:grpSpPr>
          <a:xfrm>
            <a:off x="4653736" y="3937364"/>
            <a:ext cx="873781" cy="751470"/>
            <a:chOff x="4653736" y="3937364"/>
            <a:chExt cx="873781" cy="751470"/>
          </a:xfrm>
        </p:grpSpPr>
        <p:pic>
          <p:nvPicPr>
            <p:cNvPr id="48" name="Imagem 47">
              <a:extLst>
                <a:ext uri="{FF2B5EF4-FFF2-40B4-BE49-F238E27FC236}">
                  <a16:creationId xmlns:a16="http://schemas.microsoft.com/office/drawing/2014/main" id="{49A94C34-1CA9-7247-1EE4-195D2AEEC79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663600" y="3937364"/>
              <a:ext cx="863917" cy="739565"/>
            </a:xfrm>
            <a:prstGeom prst="rect">
              <a:avLst/>
            </a:prstGeom>
          </p:spPr>
        </p:pic>
        <p:cxnSp>
          <p:nvCxnSpPr>
            <p:cNvPr id="57" name="Conexão Reta 56">
              <a:extLst>
                <a:ext uri="{FF2B5EF4-FFF2-40B4-BE49-F238E27FC236}">
                  <a16:creationId xmlns:a16="http://schemas.microsoft.com/office/drawing/2014/main" id="{579AC132-7525-D0A5-164C-9258AE1893C3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666804" y="4629023"/>
              <a:ext cx="686521" cy="6342"/>
            </a:xfrm>
            <a:prstGeom prst="line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62" name="CaixaDeTexto 61">
              <a:extLst>
                <a:ext uri="{FF2B5EF4-FFF2-40B4-BE49-F238E27FC236}">
                  <a16:creationId xmlns:a16="http://schemas.microsoft.com/office/drawing/2014/main" id="{F4B951E0-5C50-3A03-ED6E-3969C4B801EF}"/>
                </a:ext>
              </a:extLst>
            </p:cNvPr>
            <p:cNvSpPr txBox="1"/>
            <p:nvPr/>
          </p:nvSpPr>
          <p:spPr>
            <a:xfrm>
              <a:off x="4653736" y="4350280"/>
              <a:ext cx="71045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/>
                <a:t>0,2 m</a:t>
              </a:r>
            </a:p>
          </p:txBody>
        </p:sp>
      </p:grpSp>
      <p:grpSp>
        <p:nvGrpSpPr>
          <p:cNvPr id="6" name="Agrupar 5">
            <a:extLst>
              <a:ext uri="{FF2B5EF4-FFF2-40B4-BE49-F238E27FC236}">
                <a16:creationId xmlns:a16="http://schemas.microsoft.com/office/drawing/2014/main" id="{3581EC34-496F-6E9A-BCDE-754E53D4BCED}"/>
              </a:ext>
            </a:extLst>
          </p:cNvPr>
          <p:cNvGrpSpPr/>
          <p:nvPr/>
        </p:nvGrpSpPr>
        <p:grpSpPr>
          <a:xfrm>
            <a:off x="4957750" y="3406929"/>
            <a:ext cx="1689410" cy="1270000"/>
            <a:chOff x="4957750" y="3406929"/>
            <a:chExt cx="1689410" cy="1270000"/>
          </a:xfrm>
        </p:grpSpPr>
        <p:pic>
          <p:nvPicPr>
            <p:cNvPr id="52" name="Imagem 51">
              <a:extLst>
                <a:ext uri="{FF2B5EF4-FFF2-40B4-BE49-F238E27FC236}">
                  <a16:creationId xmlns:a16="http://schemas.microsoft.com/office/drawing/2014/main" id="{7852D414-10F0-8849-FC6E-16DB0FAAB0B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377160" y="3406929"/>
              <a:ext cx="1270000" cy="1270000"/>
            </a:xfrm>
            <a:prstGeom prst="rect">
              <a:avLst/>
            </a:prstGeom>
          </p:spPr>
        </p:pic>
        <p:sp>
          <p:nvSpPr>
            <p:cNvPr id="56" name="CaixaDeTexto 55">
              <a:extLst>
                <a:ext uri="{FF2B5EF4-FFF2-40B4-BE49-F238E27FC236}">
                  <a16:creationId xmlns:a16="http://schemas.microsoft.com/office/drawing/2014/main" id="{CBC80A75-5950-A9E8-D14F-5DEDD5D8A2EA}"/>
                </a:ext>
              </a:extLst>
            </p:cNvPr>
            <p:cNvSpPr txBox="1"/>
            <p:nvPr/>
          </p:nvSpPr>
          <p:spPr>
            <a:xfrm>
              <a:off x="5586737" y="4282957"/>
              <a:ext cx="92845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/>
                <a:t>0,001 m</a:t>
              </a:r>
            </a:p>
          </p:txBody>
        </p:sp>
        <p:cxnSp>
          <p:nvCxnSpPr>
            <p:cNvPr id="59" name="Conexão Reta 58">
              <a:extLst>
                <a:ext uri="{FF2B5EF4-FFF2-40B4-BE49-F238E27FC236}">
                  <a16:creationId xmlns:a16="http://schemas.microsoft.com/office/drawing/2014/main" id="{F01340F0-6F26-018C-FF81-28D318C2B35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5376105" y="4566999"/>
              <a:ext cx="1270177" cy="0"/>
            </a:xfrm>
            <a:prstGeom prst="line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3" name="Conexão Reta 52">
              <a:extLst>
                <a:ext uri="{FF2B5EF4-FFF2-40B4-BE49-F238E27FC236}">
                  <a16:creationId xmlns:a16="http://schemas.microsoft.com/office/drawing/2014/main" id="{EE418B9B-AFE3-F024-B94C-8358922B7D20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957750" y="4005568"/>
              <a:ext cx="1054410" cy="322226"/>
            </a:xfrm>
            <a:prstGeom prst="line">
              <a:avLst/>
            </a:prstGeom>
            <a:ln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78" name="Agrupar 77">
            <a:extLst>
              <a:ext uri="{FF2B5EF4-FFF2-40B4-BE49-F238E27FC236}">
                <a16:creationId xmlns:a16="http://schemas.microsoft.com/office/drawing/2014/main" id="{95B8EAFE-AA56-75CD-099F-880FF5048B07}"/>
              </a:ext>
            </a:extLst>
          </p:cNvPr>
          <p:cNvGrpSpPr/>
          <p:nvPr/>
        </p:nvGrpSpPr>
        <p:grpSpPr>
          <a:xfrm>
            <a:off x="6516216" y="3406929"/>
            <a:ext cx="1285968" cy="1270000"/>
            <a:chOff x="6516216" y="3406929"/>
            <a:chExt cx="1285968" cy="1270000"/>
          </a:xfrm>
        </p:grpSpPr>
        <p:pic>
          <p:nvPicPr>
            <p:cNvPr id="68" name="Imagem 67">
              <a:extLst>
                <a:ext uri="{FF2B5EF4-FFF2-40B4-BE49-F238E27FC236}">
                  <a16:creationId xmlns:a16="http://schemas.microsoft.com/office/drawing/2014/main" id="{17581D04-4F5E-3678-8018-F057C5AD1D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532184" y="3406929"/>
              <a:ext cx="1270000" cy="1270000"/>
            </a:xfrm>
            <a:prstGeom prst="rect">
              <a:avLst/>
            </a:prstGeom>
          </p:spPr>
        </p:pic>
        <p:cxnSp>
          <p:nvCxnSpPr>
            <p:cNvPr id="67" name="Conexão Reta 66">
              <a:extLst>
                <a:ext uri="{FF2B5EF4-FFF2-40B4-BE49-F238E27FC236}">
                  <a16:creationId xmlns:a16="http://schemas.microsoft.com/office/drawing/2014/main" id="{FB140CC7-B920-DCFC-77D7-4B81E1EF00C5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6516216" y="4566999"/>
              <a:ext cx="1270177" cy="0"/>
            </a:xfrm>
            <a:prstGeom prst="line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65" name="CaixaDeTexto 64">
              <a:extLst>
                <a:ext uri="{FF2B5EF4-FFF2-40B4-BE49-F238E27FC236}">
                  <a16:creationId xmlns:a16="http://schemas.microsoft.com/office/drawing/2014/main" id="{6845B08F-D331-4C42-9380-CD6A21CC1CED}"/>
                </a:ext>
              </a:extLst>
            </p:cNvPr>
            <p:cNvSpPr txBox="1"/>
            <p:nvPr/>
          </p:nvSpPr>
          <p:spPr>
            <a:xfrm>
              <a:off x="6706221" y="4274411"/>
              <a:ext cx="96212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/>
                <a:t>0,01 mm</a:t>
              </a:r>
            </a:p>
          </p:txBody>
        </p:sp>
      </p:grp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29CEA154-B10D-3DD2-F3EE-73335C612720}"/>
              </a:ext>
            </a:extLst>
          </p:cNvPr>
          <p:cNvGrpSpPr/>
          <p:nvPr/>
        </p:nvGrpSpPr>
        <p:grpSpPr>
          <a:xfrm>
            <a:off x="7797681" y="3391025"/>
            <a:ext cx="1287739" cy="1574808"/>
            <a:chOff x="7797681" y="3391025"/>
            <a:chExt cx="1287739" cy="1574808"/>
          </a:xfrm>
        </p:grpSpPr>
        <p:pic>
          <p:nvPicPr>
            <p:cNvPr id="9" name="Picture 5" descr="Virus-Ébola-microscopio-electrónico-300x300.jpg">
              <a:extLst>
                <a:ext uri="{FF2B5EF4-FFF2-40B4-BE49-F238E27FC236}">
                  <a16:creationId xmlns:a16="http://schemas.microsoft.com/office/drawing/2014/main" id="{BEEDE01D-D029-8538-D95D-5F8EBDF9AD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97682" y="3391025"/>
              <a:ext cx="1287738" cy="1287738"/>
            </a:xfrm>
            <a:prstGeom prst="rect">
              <a:avLst/>
            </a:prstGeom>
          </p:spPr>
        </p:pic>
        <p:sp>
          <p:nvSpPr>
            <p:cNvPr id="73" name="CaixaDeTexto 72">
              <a:extLst>
                <a:ext uri="{FF2B5EF4-FFF2-40B4-BE49-F238E27FC236}">
                  <a16:creationId xmlns:a16="http://schemas.microsoft.com/office/drawing/2014/main" id="{542B80D1-5E87-B847-E545-CF7B6F5F9EE7}"/>
                </a:ext>
              </a:extLst>
            </p:cNvPr>
            <p:cNvSpPr txBox="1"/>
            <p:nvPr/>
          </p:nvSpPr>
          <p:spPr>
            <a:xfrm>
              <a:off x="8100392" y="4282957"/>
              <a:ext cx="72968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>
                  <a:solidFill>
                    <a:schemeClr val="bg1"/>
                  </a:solidFill>
                </a:rPr>
                <a:t>10 nm</a:t>
              </a:r>
            </a:p>
          </p:txBody>
        </p:sp>
        <p:cxnSp>
          <p:nvCxnSpPr>
            <p:cNvPr id="75" name="Conexão Reta 74">
              <a:extLst>
                <a:ext uri="{FF2B5EF4-FFF2-40B4-BE49-F238E27FC236}">
                  <a16:creationId xmlns:a16="http://schemas.microsoft.com/office/drawing/2014/main" id="{211693D9-5CD9-0A44-D7A3-EECD94A32DC5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7797681" y="4566999"/>
              <a:ext cx="1270177" cy="0"/>
            </a:xfrm>
            <a:prstGeom prst="line">
              <a:avLst/>
            </a:prstGeom>
            <a:ln>
              <a:solidFill>
                <a:schemeClr val="bg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76" name="CaixaDeTexto 75">
              <a:extLst>
                <a:ext uri="{FF2B5EF4-FFF2-40B4-BE49-F238E27FC236}">
                  <a16:creationId xmlns:a16="http://schemas.microsoft.com/office/drawing/2014/main" id="{4BE2032C-2E17-1243-CBC5-C2D10B17CC73}"/>
                </a:ext>
              </a:extLst>
            </p:cNvPr>
            <p:cNvSpPr txBox="1"/>
            <p:nvPr/>
          </p:nvSpPr>
          <p:spPr>
            <a:xfrm>
              <a:off x="7900917" y="4688834"/>
              <a:ext cx="105670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>
                  <a:solidFill>
                    <a:schemeClr val="bg1"/>
                  </a:solidFill>
                </a:rPr>
                <a:t>0,00001 mm</a:t>
              </a:r>
            </a:p>
          </p:txBody>
        </p:sp>
      </p:grpSp>
      <p:pic>
        <p:nvPicPr>
          <p:cNvPr id="5" name="Picture 2" descr="u30711_l_microscopio-binocular-modelo-400.jpg">
            <a:extLst>
              <a:ext uri="{FF2B5EF4-FFF2-40B4-BE49-F238E27FC236}">
                <a16:creationId xmlns:a16="http://schemas.microsoft.com/office/drawing/2014/main" id="{AD20242A-BA23-175D-AEDF-D6E3973C873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701" y="946068"/>
            <a:ext cx="2261017" cy="2364462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C6247B9-76CF-3F67-6A84-EAD3AEA720A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42020" y="2306290"/>
            <a:ext cx="2844800" cy="242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827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8" grpId="0" animBg="1"/>
      <p:bldP spid="35" grpId="0"/>
      <p:bldP spid="4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4E2070B-03D9-D688-FCDE-8AA7BCBFC1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6410" y="411510"/>
            <a:ext cx="5851853" cy="2571092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4EC0E57E-0253-3DAC-81DD-89ADC3B99C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168352" cy="3168352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D6C5B5E5-0680-8A8D-080D-D376307A2D44}"/>
              </a:ext>
            </a:extLst>
          </p:cNvPr>
          <p:cNvSpPr txBox="1"/>
          <p:nvPr/>
        </p:nvSpPr>
        <p:spPr>
          <a:xfrm>
            <a:off x="-8058" y="786548"/>
            <a:ext cx="19127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Atom ’photograph’</a:t>
            </a:r>
          </a:p>
        </p:txBody>
      </p:sp>
      <p:pic>
        <p:nvPicPr>
          <p:cNvPr id="2" name="Picture 4" descr="lhc_tunnel06b.jpg">
            <a:extLst>
              <a:ext uri="{FF2B5EF4-FFF2-40B4-BE49-F238E27FC236}">
                <a16:creationId xmlns:a16="http://schemas.microsoft.com/office/drawing/2014/main" id="{2C97CB87-9241-C8C3-542E-D141FB5DD1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479" y="2990176"/>
            <a:ext cx="2627784" cy="1973304"/>
          </a:xfrm>
          <a:prstGeom prst="rect">
            <a:avLst/>
          </a:prstGeom>
        </p:spPr>
      </p:pic>
      <p:pic>
        <p:nvPicPr>
          <p:cNvPr id="3" name="Picture 7" descr="lhc_esquema.jpg">
            <a:extLst>
              <a:ext uri="{FF2B5EF4-FFF2-40B4-BE49-F238E27FC236}">
                <a16:creationId xmlns:a16="http://schemas.microsoft.com/office/drawing/2014/main" id="{D37A0144-FF8E-8E01-E393-54A9192C56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712" y="2792643"/>
            <a:ext cx="2872262" cy="2319688"/>
          </a:xfrm>
          <a:prstGeom prst="rect">
            <a:avLst/>
          </a:prstGeom>
        </p:spPr>
      </p:pic>
      <p:pic>
        <p:nvPicPr>
          <p:cNvPr id="4" name="Picture 2" descr="atomicForceMicroscope.jpg">
            <a:extLst>
              <a:ext uri="{FF2B5EF4-FFF2-40B4-BE49-F238E27FC236}">
                <a16:creationId xmlns:a16="http://schemas.microsoft.com/office/drawing/2014/main" id="{4D354F20-ECC4-67BD-604E-FA190C44DF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68834"/>
            <a:ext cx="2172891" cy="1448594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F5F56D98-E85D-0324-3727-A18F0463CEC6}"/>
              </a:ext>
            </a:extLst>
          </p:cNvPr>
          <p:cNvSpPr txBox="1"/>
          <p:nvPr/>
        </p:nvSpPr>
        <p:spPr>
          <a:xfrm>
            <a:off x="1536757" y="2768029"/>
            <a:ext cx="16161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= 10</a:t>
            </a:r>
            <a:r>
              <a:rPr lang="en-GB" sz="1400" baseline="30000" dirty="0"/>
              <a:t>-10 </a:t>
            </a:r>
            <a:r>
              <a:rPr lang="en-GB" sz="1400" dirty="0"/>
              <a:t>m = 10</a:t>
            </a:r>
            <a:r>
              <a:rPr lang="en-GB" sz="1400" baseline="30000" dirty="0"/>
              <a:t>–8</a:t>
            </a:r>
            <a:r>
              <a:rPr lang="en-GB" sz="1400" dirty="0"/>
              <a:t>cm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D0D1ED4-2911-5D5C-F7D4-FDABFB8AE8D4}"/>
              </a:ext>
            </a:extLst>
          </p:cNvPr>
          <p:cNvSpPr txBox="1"/>
          <p:nvPr/>
        </p:nvSpPr>
        <p:spPr>
          <a:xfrm>
            <a:off x="24151" y="3195318"/>
            <a:ext cx="22268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/>
              <a:t>AFM = Atomic Force Microscope</a:t>
            </a:r>
          </a:p>
        </p:txBody>
      </p:sp>
    </p:spTree>
    <p:extLst>
      <p:ext uri="{BB962C8B-B14F-4D97-AF65-F5344CB8AC3E}">
        <p14:creationId xmlns:p14="http://schemas.microsoft.com/office/powerpoint/2010/main" val="828102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 descr="Uma imagem com mesa&#10;&#10;Descrição gerada automaticamente">
            <a:extLst>
              <a:ext uri="{FF2B5EF4-FFF2-40B4-BE49-F238E27FC236}">
                <a16:creationId xmlns:a16="http://schemas.microsoft.com/office/drawing/2014/main" id="{A3E1469E-F7AC-210C-B449-C372E6977F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649"/>
          <a:stretch/>
        </p:blipFill>
        <p:spPr>
          <a:xfrm>
            <a:off x="1508026" y="774142"/>
            <a:ext cx="6045539" cy="383191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200651" y="833051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pt-PT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30571" y="3291830"/>
            <a:ext cx="569388" cy="300082"/>
          </a:xfrm>
          <a:prstGeom prst="rect">
            <a:avLst/>
          </a:prstGeom>
          <a:solidFill>
            <a:srgbClr val="D1282E">
              <a:alpha val="39000"/>
            </a:srgbClr>
          </a:solidFill>
        </p:spPr>
        <p:txBody>
          <a:bodyPr wrap="none" rtlCol="0">
            <a:spAutoFit/>
          </a:bodyPr>
          <a:lstStyle/>
          <a:p>
            <a:pPr algn="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1350" dirty="0">
                <a:solidFill>
                  <a:srgbClr val="FFFFFF"/>
                </a:solidFill>
                <a:latin typeface="Arial"/>
              </a:rPr>
              <a:t>1937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30571" y="4155926"/>
            <a:ext cx="569388" cy="300082"/>
          </a:xfrm>
          <a:prstGeom prst="rect">
            <a:avLst/>
          </a:prstGeom>
          <a:solidFill>
            <a:srgbClr val="D1282E">
              <a:alpha val="39000"/>
            </a:srgbClr>
          </a:solidFill>
        </p:spPr>
        <p:txBody>
          <a:bodyPr wrap="none" rtlCol="0">
            <a:spAutoFit/>
          </a:bodyPr>
          <a:lstStyle/>
          <a:p>
            <a:pPr algn="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1350" dirty="0">
                <a:solidFill>
                  <a:srgbClr val="FFFFFF"/>
                </a:solidFill>
                <a:latin typeface="Arial"/>
              </a:rPr>
              <a:t>1975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8155" y="3795886"/>
            <a:ext cx="569388" cy="300082"/>
          </a:xfrm>
          <a:prstGeom prst="rect">
            <a:avLst/>
          </a:prstGeom>
          <a:solidFill>
            <a:srgbClr val="D1282E">
              <a:alpha val="39000"/>
            </a:srgbClr>
          </a:solidFill>
        </p:spPr>
        <p:txBody>
          <a:bodyPr wrap="none" rtlCol="0">
            <a:spAutoFit/>
          </a:bodyPr>
          <a:lstStyle/>
          <a:p>
            <a:pPr algn="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1350" dirty="0">
                <a:solidFill>
                  <a:srgbClr val="FFFFFF"/>
                </a:solidFill>
                <a:latin typeface="Arial"/>
              </a:rPr>
              <a:t>2001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30571" y="2487692"/>
            <a:ext cx="569388" cy="300082"/>
          </a:xfrm>
          <a:prstGeom prst="rect">
            <a:avLst/>
          </a:prstGeom>
          <a:solidFill>
            <a:srgbClr val="D1282E">
              <a:alpha val="39000"/>
            </a:srgbClr>
          </a:solidFill>
        </p:spPr>
        <p:txBody>
          <a:bodyPr wrap="none" rtlCol="0">
            <a:spAutoFit/>
          </a:bodyPr>
          <a:lstStyle/>
          <a:p>
            <a:pPr algn="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1350" dirty="0">
                <a:solidFill>
                  <a:srgbClr val="FFFFFF"/>
                </a:solidFill>
                <a:latin typeface="Arial"/>
              </a:rPr>
              <a:t>1897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30571" y="2139702"/>
            <a:ext cx="569388" cy="300082"/>
          </a:xfrm>
          <a:prstGeom prst="rect">
            <a:avLst/>
          </a:prstGeom>
          <a:solidFill>
            <a:srgbClr val="D1282E">
              <a:alpha val="39000"/>
            </a:srgbClr>
          </a:solidFill>
        </p:spPr>
        <p:txBody>
          <a:bodyPr wrap="none" rtlCol="0">
            <a:spAutoFit/>
          </a:bodyPr>
          <a:lstStyle/>
          <a:p>
            <a:pPr algn="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1350" dirty="0">
                <a:solidFill>
                  <a:srgbClr val="FFFFFF"/>
                </a:solidFill>
                <a:latin typeface="Arial"/>
              </a:rPr>
              <a:t>1956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30571" y="2931790"/>
            <a:ext cx="569388" cy="300082"/>
          </a:xfrm>
          <a:prstGeom prst="rect">
            <a:avLst/>
          </a:prstGeom>
          <a:solidFill>
            <a:srgbClr val="D1282E">
              <a:alpha val="39000"/>
            </a:srgbClr>
          </a:solidFill>
        </p:spPr>
        <p:txBody>
          <a:bodyPr wrap="none" rtlCol="0">
            <a:spAutoFit/>
          </a:bodyPr>
          <a:lstStyle/>
          <a:p>
            <a:pPr algn="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1350" dirty="0">
                <a:solidFill>
                  <a:srgbClr val="FFFFFF"/>
                </a:solidFill>
                <a:latin typeface="Arial"/>
              </a:rPr>
              <a:t>1962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54314" y="581717"/>
            <a:ext cx="9861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1800" dirty="0" err="1">
                <a:solidFill>
                  <a:srgbClr val="FFFF00"/>
                </a:solidFill>
                <a:latin typeface="Arial"/>
              </a:rPr>
              <a:t>p</a:t>
            </a:r>
            <a:r>
              <a:rPr lang="pt-BR" sz="1800" dirty="0">
                <a:solidFill>
                  <a:srgbClr val="FFFF00"/>
                </a:solidFill>
                <a:latin typeface="Arial"/>
              </a:rPr>
              <a:t>={</a:t>
            </a:r>
            <a:r>
              <a:rPr lang="pt-BR" sz="1800" dirty="0" err="1">
                <a:solidFill>
                  <a:srgbClr val="FFFF00"/>
                </a:solidFill>
                <a:latin typeface="Arial"/>
              </a:rPr>
              <a:t>uud</a:t>
            </a:r>
            <a:r>
              <a:rPr lang="pt-BR" sz="1800" dirty="0">
                <a:solidFill>
                  <a:srgbClr val="FFFF00"/>
                </a:solidFill>
                <a:latin typeface="Arial"/>
              </a:rPr>
              <a:t>}</a:t>
            </a:r>
          </a:p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1800" dirty="0" err="1">
                <a:solidFill>
                  <a:srgbClr val="FFFF00"/>
                </a:solidFill>
                <a:latin typeface="Arial"/>
              </a:rPr>
              <a:t>n</a:t>
            </a:r>
            <a:r>
              <a:rPr lang="pt-BR" sz="1800" dirty="0">
                <a:solidFill>
                  <a:srgbClr val="FFFF00"/>
                </a:solidFill>
                <a:latin typeface="Arial"/>
              </a:rPr>
              <a:t>={</a:t>
            </a:r>
            <a:r>
              <a:rPr lang="pt-BR" sz="1800" dirty="0" err="1">
                <a:solidFill>
                  <a:srgbClr val="FFFF00"/>
                </a:solidFill>
                <a:latin typeface="Arial"/>
              </a:rPr>
              <a:t>udd</a:t>
            </a:r>
            <a:r>
              <a:rPr lang="pt-BR" sz="1800" dirty="0">
                <a:solidFill>
                  <a:srgbClr val="FFFF00"/>
                </a:solidFill>
                <a:latin typeface="Arial"/>
              </a:rPr>
              <a:t>}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196AD2A-DB7F-456C-2A83-F65B85869969}"/>
              </a:ext>
            </a:extLst>
          </p:cNvPr>
          <p:cNvSpPr txBox="1"/>
          <p:nvPr/>
        </p:nvSpPr>
        <p:spPr>
          <a:xfrm>
            <a:off x="1907704" y="2139702"/>
            <a:ext cx="610103" cy="338554"/>
          </a:xfrm>
          <a:prstGeom prst="rect">
            <a:avLst/>
          </a:prstGeom>
          <a:solidFill>
            <a:srgbClr val="C5B0A2"/>
          </a:solidFill>
        </p:spPr>
        <p:txBody>
          <a:bodyPr wrap="none" lIns="0" tIns="0" bIns="0" rtlCol="0">
            <a:spAutoFit/>
          </a:bodyPr>
          <a:lstStyle/>
          <a:p>
            <a:r>
              <a:rPr lang="en-GB" sz="1100" dirty="0">
                <a:latin typeface="+mj-lt"/>
              </a:rPr>
              <a:t>electron</a:t>
            </a:r>
          </a:p>
          <a:p>
            <a:r>
              <a:rPr lang="en-GB" sz="1100" dirty="0">
                <a:latin typeface="+mj-lt"/>
              </a:rPr>
              <a:t>neutrino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766F8DA-3C74-CF0A-9D51-5BD54A71FFA4}"/>
              </a:ext>
            </a:extLst>
          </p:cNvPr>
          <p:cNvSpPr txBox="1"/>
          <p:nvPr/>
        </p:nvSpPr>
        <p:spPr>
          <a:xfrm>
            <a:off x="1907704" y="2946648"/>
            <a:ext cx="610103" cy="338554"/>
          </a:xfrm>
          <a:prstGeom prst="rect">
            <a:avLst/>
          </a:prstGeom>
          <a:solidFill>
            <a:srgbClr val="FFFDEA"/>
          </a:solidFill>
          <a:ln>
            <a:noFill/>
          </a:ln>
        </p:spPr>
        <p:txBody>
          <a:bodyPr wrap="none" lIns="0" tIns="0" bIns="0" rtlCol="0">
            <a:spAutoFit/>
          </a:bodyPr>
          <a:lstStyle/>
          <a:p>
            <a:r>
              <a:rPr lang="en-GB" sz="1100" dirty="0">
                <a:latin typeface="+mj-lt"/>
              </a:rPr>
              <a:t>muon</a:t>
            </a:r>
          </a:p>
          <a:p>
            <a:r>
              <a:rPr lang="en-GB" sz="1100" dirty="0">
                <a:latin typeface="+mj-lt"/>
              </a:rPr>
              <a:t>neutrino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7E8ED012-0626-9B01-B58E-3421A7912506}"/>
              </a:ext>
            </a:extLst>
          </p:cNvPr>
          <p:cNvSpPr txBox="1"/>
          <p:nvPr/>
        </p:nvSpPr>
        <p:spPr>
          <a:xfrm>
            <a:off x="1916249" y="3809773"/>
            <a:ext cx="610103" cy="338554"/>
          </a:xfrm>
          <a:prstGeom prst="rect">
            <a:avLst/>
          </a:prstGeom>
          <a:solidFill>
            <a:srgbClr val="F8ACAE"/>
          </a:solidFill>
          <a:ln>
            <a:noFill/>
          </a:ln>
        </p:spPr>
        <p:txBody>
          <a:bodyPr wrap="none" lIns="0" tIns="0" bIns="0" rtlCol="0">
            <a:spAutoFit/>
          </a:bodyPr>
          <a:lstStyle/>
          <a:p>
            <a:r>
              <a:rPr lang="en-GB" sz="1100" dirty="0">
                <a:latin typeface="+mj-lt"/>
              </a:rPr>
              <a:t>tau</a:t>
            </a:r>
          </a:p>
          <a:p>
            <a:r>
              <a:rPr lang="en-GB" sz="1100" dirty="0">
                <a:latin typeface="+mj-lt"/>
              </a:rPr>
              <a:t>neutrino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CaixaDeTexto 17">
                <a:extLst>
                  <a:ext uri="{FF2B5EF4-FFF2-40B4-BE49-F238E27FC236}">
                    <a16:creationId xmlns:a16="http://schemas.microsoft.com/office/drawing/2014/main" id="{6232EFEE-4CE9-FFDC-5635-C2FD3B69C163}"/>
                  </a:ext>
                </a:extLst>
              </p:cNvPr>
              <p:cNvSpPr txBox="1"/>
              <p:nvPr/>
            </p:nvSpPr>
            <p:spPr>
              <a:xfrm>
                <a:off x="1619672" y="2139702"/>
                <a:ext cx="255807" cy="338554"/>
              </a:xfrm>
              <a:prstGeom prst="rect">
                <a:avLst/>
              </a:prstGeom>
              <a:solidFill>
                <a:srgbClr val="C5B0A2"/>
              </a:solidFill>
            </p:spPr>
            <p:txBody>
              <a:bodyPr wrap="none" lIns="0" tIns="0" rIns="0" bIns="0" rtlCol="0">
                <a:no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1800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pt-PT" sz="1800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𝒆</m:t>
                          </m:r>
                        </m:sub>
                      </m:sSub>
                    </m:oMath>
                  </m:oMathPara>
                </a14:m>
                <a:endParaRPr lang="en-GB" sz="1800" b="1" dirty="0">
                  <a:latin typeface="+mj-lt"/>
                </a:endParaRPr>
              </a:p>
            </p:txBody>
          </p:sp>
        </mc:Choice>
        <mc:Fallback>
          <p:sp>
            <p:nvSpPr>
              <p:cNvPr id="18" name="CaixaDeTexto 17">
                <a:extLst>
                  <a:ext uri="{FF2B5EF4-FFF2-40B4-BE49-F238E27FC236}">
                    <a16:creationId xmlns:a16="http://schemas.microsoft.com/office/drawing/2014/main" id="{6232EFEE-4CE9-FFDC-5635-C2FD3B69C1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2139702"/>
                <a:ext cx="255807" cy="338554"/>
              </a:xfrm>
              <a:prstGeom prst="rect">
                <a:avLst/>
              </a:prstGeom>
              <a:blipFill>
                <a:blip r:embed="rId3"/>
                <a:stretch>
                  <a:fillRect l="-14286" r="-47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1547664" y="2139702"/>
            <a:ext cx="5972669" cy="729322"/>
          </a:xfrm>
          <a:prstGeom prst="rect">
            <a:avLst/>
          </a:prstGeom>
          <a:noFill/>
          <a:ln w="57150" cmpd="sng">
            <a:solidFill>
              <a:srgbClr val="FFF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pt-BR" sz="1350">
              <a:solidFill>
                <a:srgbClr val="FFFFFF"/>
              </a:solidFill>
              <a:latin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0107" y="-20538"/>
            <a:ext cx="31454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PT" sz="2400" dirty="0" err="1">
                <a:solidFill>
                  <a:srgbClr val="FFFFFF"/>
                </a:solidFill>
                <a:latin typeface="Arial"/>
              </a:rPr>
              <a:t>Elementary</a:t>
            </a:r>
            <a:r>
              <a:rPr lang="pt-PT" sz="2400" dirty="0">
                <a:solidFill>
                  <a:srgbClr val="FFFFFF"/>
                </a:solidFill>
                <a:latin typeface="Arial"/>
              </a:rPr>
              <a:t> </a:t>
            </a:r>
            <a:r>
              <a:rPr lang="pt-PT" sz="2400" dirty="0" err="1">
                <a:solidFill>
                  <a:srgbClr val="FFFFFF"/>
                </a:solidFill>
                <a:latin typeface="Arial"/>
              </a:rPr>
              <a:t>particles</a:t>
            </a:r>
            <a:r>
              <a:rPr lang="pt-PT" sz="2400" dirty="0">
                <a:solidFill>
                  <a:srgbClr val="FFFFFF"/>
                </a:solidFill>
                <a:latin typeface="Arial"/>
              </a:rPr>
              <a:t>: </a:t>
            </a:r>
          </a:p>
        </p:txBody>
      </p:sp>
      <p:sp>
        <p:nvSpPr>
          <p:cNvPr id="23" name="Footer Placeholder 3"/>
          <p:cNvSpPr txBox="1">
            <a:spLocks/>
          </p:cNvSpPr>
          <p:nvPr/>
        </p:nvSpPr>
        <p:spPr bwMode="auto">
          <a:xfrm>
            <a:off x="3486150" y="4743450"/>
            <a:ext cx="21717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9056" tIns="34529" rIns="69056" bIns="34529" numCol="1" anchor="ctr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1pPr>
            <a:lvl2pPr marL="4556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2pPr>
            <a:lvl3pPr marL="9128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3pPr>
            <a:lvl4pPr marL="13700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4pPr>
            <a:lvl5pPr marL="18272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z="1200" dirty="0" err="1">
                <a:solidFill>
                  <a:srgbClr val="FFFFFF"/>
                </a:solidFill>
                <a:latin typeface="Titillium Web" pitchFamily="2" charset="77"/>
              </a:rPr>
              <a:t>pedro</a:t>
            </a:r>
            <a:r>
              <a:rPr lang="en-GB" sz="1200" dirty="0">
                <a:solidFill>
                  <a:srgbClr val="FFFFFF"/>
                </a:solidFill>
                <a:latin typeface="Titillium Web" pitchFamily="2" charset="77"/>
              </a:rPr>
              <a:t> </a:t>
            </a:r>
            <a:r>
              <a:rPr lang="en-GB" sz="1200" dirty="0" err="1">
                <a:solidFill>
                  <a:srgbClr val="FFFFFF"/>
                </a:solidFill>
                <a:latin typeface="Titillium Web" pitchFamily="2" charset="77"/>
              </a:rPr>
              <a:t>abreu</a:t>
            </a:r>
            <a:r>
              <a:rPr lang="en-GB" sz="1200" dirty="0">
                <a:solidFill>
                  <a:srgbClr val="FFFFFF"/>
                </a:solidFill>
                <a:latin typeface="Titillium Web" pitchFamily="2" charset="77"/>
              </a:rPr>
              <a:t> – I, a Universe of particles, a particle in the universe</a:t>
            </a:r>
          </a:p>
        </p:txBody>
      </p:sp>
      <p:sp>
        <p:nvSpPr>
          <p:cNvPr id="25" name="Date Placeholder 4"/>
          <p:cNvSpPr txBox="1">
            <a:spLocks/>
          </p:cNvSpPr>
          <p:nvPr/>
        </p:nvSpPr>
        <p:spPr bwMode="auto">
          <a:xfrm>
            <a:off x="160465" y="4720060"/>
            <a:ext cx="14287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9056" tIns="34529" rIns="69056" bIns="34529" numCol="1" anchor="ctr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56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2pPr>
            <a:lvl3pPr marL="9128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3pPr>
            <a:lvl4pPr marL="13700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4pPr>
            <a:lvl5pPr marL="18272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pt-BR" sz="1050" dirty="0" err="1">
                <a:solidFill>
                  <a:srgbClr val="FFFFFF"/>
                </a:solidFill>
              </a:rPr>
              <a:t>September</a:t>
            </a:r>
            <a:r>
              <a:rPr lang="pt-BR" sz="1050" dirty="0">
                <a:solidFill>
                  <a:srgbClr val="FFFFFF"/>
                </a:solidFill>
              </a:rPr>
              <a:t> 30th</a:t>
            </a:r>
            <a:br>
              <a:rPr lang="pt-PT" sz="1050" dirty="0">
                <a:solidFill>
                  <a:srgbClr val="FFFFFF"/>
                </a:solidFill>
              </a:rPr>
            </a:br>
            <a:r>
              <a:rPr lang="is-IS" sz="1050" dirty="0">
                <a:solidFill>
                  <a:srgbClr val="FFFFFF"/>
                </a:solidFill>
              </a:rPr>
              <a:t>2023</a:t>
            </a:r>
            <a:endParaRPr lang="pt-PT" sz="1050" dirty="0">
              <a:solidFill>
                <a:srgbClr val="FFFFFF"/>
              </a:solidFill>
            </a:endParaRPr>
          </a:p>
        </p:txBody>
      </p:sp>
      <p:sp>
        <p:nvSpPr>
          <p:cNvPr id="26" name="Text Box 18"/>
          <p:cNvSpPr txBox="1">
            <a:spLocks noChangeArrowheads="1"/>
          </p:cNvSpPr>
          <p:nvPr/>
        </p:nvSpPr>
        <p:spPr bwMode="auto">
          <a:xfrm>
            <a:off x="1439652" y="411510"/>
            <a:ext cx="3888432" cy="27699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 lIns="68579" tIns="34289" rIns="68579" bIns="34289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pt-PT" sz="1350" dirty="0">
                <a:solidFill>
                  <a:schemeClr val="bg1"/>
                </a:solidFill>
                <a:latin typeface="Titillium Web" pitchFamily="2" charset="77"/>
              </a:rPr>
              <a:t>1 </a:t>
            </a:r>
            <a:r>
              <a:rPr lang="pt-PT" sz="1350" dirty="0" err="1">
                <a:solidFill>
                  <a:schemeClr val="bg1"/>
                </a:solidFill>
                <a:latin typeface="Titillium Web" pitchFamily="2" charset="77"/>
              </a:rPr>
              <a:t>GeV</a:t>
            </a:r>
            <a:r>
              <a:rPr lang="pt-PT" sz="1350" dirty="0">
                <a:solidFill>
                  <a:schemeClr val="bg1"/>
                </a:solidFill>
                <a:latin typeface="Titillium Web" pitchFamily="2" charset="77"/>
              </a:rPr>
              <a:t>/c</a:t>
            </a:r>
            <a:r>
              <a:rPr lang="pt-PT" sz="1350" baseline="30000" dirty="0">
                <a:solidFill>
                  <a:schemeClr val="bg1"/>
                </a:solidFill>
                <a:latin typeface="Titillium Web" pitchFamily="2" charset="77"/>
              </a:rPr>
              <a:t>2</a:t>
            </a:r>
            <a:r>
              <a:rPr lang="pt-PT" sz="1350" dirty="0">
                <a:solidFill>
                  <a:schemeClr val="bg1"/>
                </a:solidFill>
                <a:latin typeface="Titillium Web" pitchFamily="2" charset="77"/>
              </a:rPr>
              <a:t> = </a:t>
            </a:r>
            <a:r>
              <a:rPr lang="pt-PT" sz="1200" dirty="0">
                <a:solidFill>
                  <a:schemeClr val="bg1"/>
                </a:solidFill>
                <a:latin typeface="Titillium Web" pitchFamily="2" charset="77"/>
              </a:rPr>
              <a:t>1.78 x 10</a:t>
            </a:r>
            <a:r>
              <a:rPr lang="pt-PT" sz="1200" baseline="30000" dirty="0">
                <a:solidFill>
                  <a:schemeClr val="bg1"/>
                </a:solidFill>
                <a:latin typeface="Titillium Web" pitchFamily="2" charset="77"/>
              </a:rPr>
              <a:t>-27</a:t>
            </a:r>
            <a:r>
              <a:rPr lang="pt-PT" sz="1200" dirty="0">
                <a:solidFill>
                  <a:schemeClr val="bg1"/>
                </a:solidFill>
                <a:latin typeface="Titillium Web" pitchFamily="2" charset="77"/>
              </a:rPr>
              <a:t> kg ≈</a:t>
            </a:r>
            <a:r>
              <a:rPr lang="pt-PT" sz="1200" dirty="0">
                <a:solidFill>
                  <a:schemeClr val="bg1"/>
                </a:solidFill>
                <a:latin typeface="Titillium Web" pitchFamily="2" charset="77"/>
                <a:sym typeface="Symbol" charset="2"/>
              </a:rPr>
              <a:t> </a:t>
            </a:r>
            <a:r>
              <a:rPr lang="pt-PT" sz="1050" dirty="0">
                <a:solidFill>
                  <a:schemeClr val="bg1"/>
                </a:solidFill>
                <a:latin typeface="Titillium Web" pitchFamily="2" charset="77"/>
                <a:sym typeface="Symbol" charset="2"/>
              </a:rPr>
              <a:t>m(</a:t>
            </a:r>
            <a:r>
              <a:rPr lang="pt-PT" sz="1050" dirty="0" err="1">
                <a:solidFill>
                  <a:schemeClr val="bg1"/>
                </a:solidFill>
                <a:latin typeface="Titillium Web" pitchFamily="2" charset="77"/>
                <a:sym typeface="Symbol" charset="2"/>
              </a:rPr>
              <a:t>proton</a:t>
            </a:r>
            <a:r>
              <a:rPr lang="pt-PT" sz="1050" dirty="0">
                <a:solidFill>
                  <a:schemeClr val="bg1"/>
                </a:solidFill>
                <a:latin typeface="Titillium Web" pitchFamily="2" charset="77"/>
                <a:sym typeface="Symbol" charset="2"/>
              </a:rPr>
              <a:t>) = 0,938 </a:t>
            </a:r>
            <a:r>
              <a:rPr lang="pt-PT" sz="1050" dirty="0" err="1">
                <a:solidFill>
                  <a:schemeClr val="bg1"/>
                </a:solidFill>
                <a:latin typeface="Titillium Web" pitchFamily="2" charset="77"/>
                <a:sym typeface="Symbol" charset="2"/>
              </a:rPr>
              <a:t>GeV</a:t>
            </a:r>
            <a:r>
              <a:rPr lang="pt-PT" sz="1050" dirty="0">
                <a:solidFill>
                  <a:schemeClr val="bg1"/>
                </a:solidFill>
                <a:latin typeface="Titillium Web" pitchFamily="2" charset="77"/>
                <a:sym typeface="Symbol" charset="2"/>
              </a:rPr>
              <a:t>/c</a:t>
            </a:r>
            <a:r>
              <a:rPr lang="pt-PT" sz="1050" baseline="30000" dirty="0">
                <a:solidFill>
                  <a:schemeClr val="bg1"/>
                </a:solidFill>
                <a:latin typeface="Titillium Web" pitchFamily="2" charset="77"/>
                <a:sym typeface="Symbol" charset="2"/>
              </a:rPr>
              <a:t>2</a:t>
            </a:r>
            <a:endParaRPr lang="en-GB" sz="1200" dirty="0">
              <a:solidFill>
                <a:schemeClr val="bg1"/>
              </a:solidFill>
              <a:latin typeface="Titillium Web" pitchFamily="2" charset="77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8CB3083-450F-A93F-D232-89CDCB95F0C6}"/>
              </a:ext>
            </a:extLst>
          </p:cNvPr>
          <p:cNvSpPr txBox="1"/>
          <p:nvPr/>
        </p:nvSpPr>
        <p:spPr>
          <a:xfrm>
            <a:off x="8421563" y="4785961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6A1D8A09-8FE8-834B-A216-3D4CF50C2789}" type="slidenum">
              <a:rPr lang="en-GB" sz="1200" smtClean="0">
                <a:solidFill>
                  <a:srgbClr val="FFFFCC"/>
                </a:solidFill>
                <a:latin typeface="Titillium Web" pitchFamily="2" charset="77"/>
              </a:rPr>
              <a:pPr/>
              <a:t>16</a:t>
            </a:fld>
            <a:r>
              <a:rPr lang="en-GB" sz="1200" dirty="0">
                <a:solidFill>
                  <a:srgbClr val="FFFFCC"/>
                </a:solidFill>
                <a:latin typeface="Titillium Web" pitchFamily="2" charset="77"/>
              </a:rPr>
              <a:t>/35</a:t>
            </a: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5D8FD635-656B-6D89-AAF7-3FF6F138FA64}"/>
              </a:ext>
            </a:extLst>
          </p:cNvPr>
          <p:cNvSpPr txBox="1"/>
          <p:nvPr/>
        </p:nvSpPr>
        <p:spPr>
          <a:xfrm>
            <a:off x="7573802" y="3332646"/>
            <a:ext cx="569387" cy="300082"/>
          </a:xfrm>
          <a:prstGeom prst="rect">
            <a:avLst/>
          </a:prstGeom>
          <a:solidFill>
            <a:srgbClr val="D1282E">
              <a:alpha val="39000"/>
            </a:srgbClr>
          </a:solidFill>
        </p:spPr>
        <p:txBody>
          <a:bodyPr wrap="none" rtlCol="0">
            <a:spAutoFit/>
          </a:bodyPr>
          <a:lstStyle/>
          <a:p>
            <a:pPr algn="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1350" dirty="0">
                <a:solidFill>
                  <a:srgbClr val="FFFFFF"/>
                </a:solidFill>
                <a:latin typeface="Arial"/>
              </a:rPr>
              <a:t>1964</a:t>
            </a:r>
          </a:p>
        </p:txBody>
      </p:sp>
      <p:sp>
        <p:nvSpPr>
          <p:cNvPr id="24" name="TextBox 12">
            <a:extLst>
              <a:ext uri="{FF2B5EF4-FFF2-40B4-BE49-F238E27FC236}">
                <a16:creationId xmlns:a16="http://schemas.microsoft.com/office/drawing/2014/main" id="{00EAE581-986B-FE77-9499-AF13E4FE3701}"/>
              </a:ext>
            </a:extLst>
          </p:cNvPr>
          <p:cNvSpPr txBox="1"/>
          <p:nvPr/>
        </p:nvSpPr>
        <p:spPr>
          <a:xfrm>
            <a:off x="7573801" y="4196742"/>
            <a:ext cx="569388" cy="300082"/>
          </a:xfrm>
          <a:prstGeom prst="rect">
            <a:avLst/>
          </a:prstGeom>
          <a:solidFill>
            <a:srgbClr val="D1282E">
              <a:alpha val="39000"/>
            </a:srgbClr>
          </a:solidFill>
        </p:spPr>
        <p:txBody>
          <a:bodyPr wrap="none" rtlCol="0">
            <a:spAutoFit/>
          </a:bodyPr>
          <a:lstStyle/>
          <a:p>
            <a:pPr algn="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1350" dirty="0">
                <a:solidFill>
                  <a:srgbClr val="FFFFFF"/>
                </a:solidFill>
                <a:latin typeface="Arial"/>
              </a:rPr>
              <a:t>1977</a:t>
            </a:r>
          </a:p>
        </p:txBody>
      </p:sp>
      <p:sp>
        <p:nvSpPr>
          <p:cNvPr id="27" name="TextBox 14">
            <a:extLst>
              <a:ext uri="{FF2B5EF4-FFF2-40B4-BE49-F238E27FC236}">
                <a16:creationId xmlns:a16="http://schemas.microsoft.com/office/drawing/2014/main" id="{706403D6-D382-B813-13D6-79AD60609F57}"/>
              </a:ext>
            </a:extLst>
          </p:cNvPr>
          <p:cNvSpPr txBox="1"/>
          <p:nvPr/>
        </p:nvSpPr>
        <p:spPr>
          <a:xfrm>
            <a:off x="7591386" y="3836702"/>
            <a:ext cx="569387" cy="300082"/>
          </a:xfrm>
          <a:prstGeom prst="rect">
            <a:avLst/>
          </a:prstGeom>
          <a:solidFill>
            <a:srgbClr val="D1282E">
              <a:alpha val="39000"/>
            </a:srgbClr>
          </a:solidFill>
        </p:spPr>
        <p:txBody>
          <a:bodyPr wrap="none" rtlCol="0">
            <a:spAutoFit/>
          </a:bodyPr>
          <a:lstStyle/>
          <a:p>
            <a:pPr algn="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1350" dirty="0">
                <a:solidFill>
                  <a:srgbClr val="FFFFFF"/>
                </a:solidFill>
                <a:latin typeface="Arial"/>
              </a:rPr>
              <a:t>1995</a:t>
            </a:r>
          </a:p>
        </p:txBody>
      </p:sp>
      <p:sp>
        <p:nvSpPr>
          <p:cNvPr id="28" name="TextBox 2">
            <a:extLst>
              <a:ext uri="{FF2B5EF4-FFF2-40B4-BE49-F238E27FC236}">
                <a16:creationId xmlns:a16="http://schemas.microsoft.com/office/drawing/2014/main" id="{DBC26F27-1D29-609F-AF31-511FE9645385}"/>
              </a:ext>
            </a:extLst>
          </p:cNvPr>
          <p:cNvSpPr txBox="1"/>
          <p:nvPr/>
        </p:nvSpPr>
        <p:spPr>
          <a:xfrm>
            <a:off x="7573802" y="2528508"/>
            <a:ext cx="569387" cy="300082"/>
          </a:xfrm>
          <a:prstGeom prst="rect">
            <a:avLst/>
          </a:prstGeom>
          <a:solidFill>
            <a:srgbClr val="D1282E">
              <a:alpha val="39000"/>
            </a:srgbClr>
          </a:solidFill>
        </p:spPr>
        <p:txBody>
          <a:bodyPr wrap="none" rtlCol="0">
            <a:spAutoFit/>
          </a:bodyPr>
          <a:lstStyle/>
          <a:p>
            <a:pPr algn="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1350" dirty="0">
                <a:solidFill>
                  <a:srgbClr val="FFFFFF"/>
                </a:solidFill>
                <a:latin typeface="Arial"/>
              </a:rPr>
              <a:t>1964</a:t>
            </a:r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E2074DCD-5B92-E54D-EFA3-142E2A39ED1F}"/>
              </a:ext>
            </a:extLst>
          </p:cNvPr>
          <p:cNvSpPr txBox="1"/>
          <p:nvPr/>
        </p:nvSpPr>
        <p:spPr>
          <a:xfrm>
            <a:off x="7573802" y="2180518"/>
            <a:ext cx="569387" cy="300082"/>
          </a:xfrm>
          <a:prstGeom prst="rect">
            <a:avLst/>
          </a:prstGeom>
          <a:solidFill>
            <a:srgbClr val="D1282E">
              <a:alpha val="39000"/>
            </a:srgbClr>
          </a:solidFill>
        </p:spPr>
        <p:txBody>
          <a:bodyPr wrap="none" rtlCol="0">
            <a:spAutoFit/>
          </a:bodyPr>
          <a:lstStyle/>
          <a:p>
            <a:pPr algn="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1350" dirty="0">
                <a:solidFill>
                  <a:srgbClr val="FFFFFF"/>
                </a:solidFill>
                <a:latin typeface="Arial"/>
              </a:rPr>
              <a:t>1964</a:t>
            </a:r>
          </a:p>
        </p:txBody>
      </p:sp>
      <p:sp>
        <p:nvSpPr>
          <p:cNvPr id="30" name="TextBox 11">
            <a:extLst>
              <a:ext uri="{FF2B5EF4-FFF2-40B4-BE49-F238E27FC236}">
                <a16:creationId xmlns:a16="http://schemas.microsoft.com/office/drawing/2014/main" id="{6F7205BF-264A-F866-D44A-A3FF35DD53A4}"/>
              </a:ext>
            </a:extLst>
          </p:cNvPr>
          <p:cNvSpPr txBox="1"/>
          <p:nvPr/>
        </p:nvSpPr>
        <p:spPr>
          <a:xfrm>
            <a:off x="7573802" y="2972606"/>
            <a:ext cx="569387" cy="300082"/>
          </a:xfrm>
          <a:prstGeom prst="rect">
            <a:avLst/>
          </a:prstGeom>
          <a:solidFill>
            <a:srgbClr val="D1282E">
              <a:alpha val="39000"/>
            </a:srgbClr>
          </a:solidFill>
        </p:spPr>
        <p:txBody>
          <a:bodyPr wrap="none" rtlCol="0">
            <a:spAutoFit/>
          </a:bodyPr>
          <a:lstStyle/>
          <a:p>
            <a:pPr algn="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1350" dirty="0">
                <a:solidFill>
                  <a:srgbClr val="FFFFFF"/>
                </a:solidFill>
                <a:latin typeface="Arial"/>
              </a:rPr>
              <a:t>1974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9" name="CaixaDeTexto 18">
                <a:extLst>
                  <a:ext uri="{FF2B5EF4-FFF2-40B4-BE49-F238E27FC236}">
                    <a16:creationId xmlns:a16="http://schemas.microsoft.com/office/drawing/2014/main" id="{4912BAEF-0AD1-8938-B041-4C64C490D561}"/>
                  </a:ext>
                </a:extLst>
              </p:cNvPr>
              <p:cNvSpPr txBox="1"/>
              <p:nvPr/>
            </p:nvSpPr>
            <p:spPr>
              <a:xfrm>
                <a:off x="1617543" y="2931790"/>
                <a:ext cx="255807" cy="338554"/>
              </a:xfrm>
              <a:prstGeom prst="rect">
                <a:avLst/>
              </a:prstGeom>
              <a:solidFill>
                <a:srgbClr val="FFFDEA"/>
              </a:solidFill>
            </p:spPr>
            <p:txBody>
              <a:bodyPr wrap="none" lIns="0" tIns="0" rIns="0" bIns="0" rtlCol="0">
                <a:no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1800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pt-PT" sz="1800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𝝁</m:t>
                          </m:r>
                        </m:sub>
                      </m:sSub>
                    </m:oMath>
                  </m:oMathPara>
                </a14:m>
                <a:endParaRPr lang="en-GB" sz="1800" b="1" dirty="0">
                  <a:latin typeface="+mj-lt"/>
                </a:endParaRPr>
              </a:p>
            </p:txBody>
          </p:sp>
        </mc:Choice>
        <mc:Fallback>
          <p:sp>
            <p:nvSpPr>
              <p:cNvPr id="19" name="CaixaDeTexto 18">
                <a:extLst>
                  <a:ext uri="{FF2B5EF4-FFF2-40B4-BE49-F238E27FC236}">
                    <a16:creationId xmlns:a16="http://schemas.microsoft.com/office/drawing/2014/main" id="{4912BAEF-0AD1-8938-B041-4C64C490D5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7543" y="2931790"/>
                <a:ext cx="255807" cy="338554"/>
              </a:xfrm>
              <a:prstGeom prst="rect">
                <a:avLst/>
              </a:prstGeom>
              <a:blipFill>
                <a:blip r:embed="rId4"/>
                <a:stretch>
                  <a:fillRect l="-19048" r="-14286" b="-71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CaixaDeTexto 19">
                <a:extLst>
                  <a:ext uri="{FF2B5EF4-FFF2-40B4-BE49-F238E27FC236}">
                    <a16:creationId xmlns:a16="http://schemas.microsoft.com/office/drawing/2014/main" id="{C2DED25A-041B-78FB-E01E-413DD816662F}"/>
                  </a:ext>
                </a:extLst>
              </p:cNvPr>
              <p:cNvSpPr txBox="1"/>
              <p:nvPr/>
            </p:nvSpPr>
            <p:spPr>
              <a:xfrm>
                <a:off x="1617543" y="3795886"/>
                <a:ext cx="255807" cy="338554"/>
              </a:xfrm>
              <a:prstGeom prst="rect">
                <a:avLst/>
              </a:prstGeom>
              <a:solidFill>
                <a:srgbClr val="F8ACAE"/>
              </a:solidFill>
            </p:spPr>
            <p:txBody>
              <a:bodyPr wrap="none" lIns="0" tIns="0" rIns="0" bIns="0" rtlCol="0">
                <a:no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1800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8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pt-PT" sz="1800" b="1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𝝉</m:t>
                          </m:r>
                        </m:sub>
                      </m:sSub>
                    </m:oMath>
                  </m:oMathPara>
                </a14:m>
                <a:endParaRPr lang="en-GB" sz="1800" b="1" dirty="0">
                  <a:latin typeface="+mj-lt"/>
                </a:endParaRPr>
              </a:p>
            </p:txBody>
          </p:sp>
        </mc:Choice>
        <mc:Fallback>
          <p:sp>
            <p:nvSpPr>
              <p:cNvPr id="20" name="CaixaDeTexto 19">
                <a:extLst>
                  <a:ext uri="{FF2B5EF4-FFF2-40B4-BE49-F238E27FC236}">
                    <a16:creationId xmlns:a16="http://schemas.microsoft.com/office/drawing/2014/main" id="{C2DED25A-041B-78FB-E01E-413DD81666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7543" y="3795886"/>
                <a:ext cx="255807" cy="338554"/>
              </a:xfrm>
              <a:prstGeom prst="rect">
                <a:avLst/>
              </a:prstGeom>
              <a:blipFill>
                <a:blip r:embed="rId5"/>
                <a:stretch>
                  <a:fillRect l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6376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5" grpId="0" animBg="1"/>
      <p:bldP spid="3" grpId="0" animBg="1"/>
      <p:bldP spid="10" grpId="0" animBg="1"/>
      <p:bldP spid="12" grpId="0" animBg="1"/>
      <p:bldP spid="5" grpId="0"/>
      <p:bldP spid="4" grpId="0" animBg="1"/>
      <p:bldP spid="22" grpId="0" animBg="1"/>
      <p:bldP spid="24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Uma imagem com mesa&#10;&#10;Descrição gerada automaticamente">
            <a:extLst>
              <a:ext uri="{FF2B5EF4-FFF2-40B4-BE49-F238E27FC236}">
                <a16:creationId xmlns:a16="http://schemas.microsoft.com/office/drawing/2014/main" id="{35947709-7905-8626-59D4-995661782B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4294"/>
          <a:stretch/>
        </p:blipFill>
        <p:spPr>
          <a:xfrm>
            <a:off x="367759" y="591754"/>
            <a:ext cx="8202111" cy="253069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3528" y="54250"/>
            <a:ext cx="55435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2400" dirty="0">
                <a:solidFill>
                  <a:srgbClr val="FFFFFF"/>
                </a:solidFill>
                <a:latin typeface="Arial"/>
              </a:rPr>
              <a:t>And what about their interactions?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00651" y="833051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pt-PT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05801" y="3864737"/>
            <a:ext cx="3090783" cy="8890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14313" indent="-214313" defTabSz="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GB" sz="1200" dirty="0">
                <a:solidFill>
                  <a:srgbClr val="FFFFFF"/>
                </a:solidFill>
                <a:latin typeface="Arial"/>
              </a:rPr>
              <a:t>Gravity out of the Standard Model</a:t>
            </a:r>
          </a:p>
          <a:p>
            <a:pPr marL="214313" indent="-214313" defTabSz="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GB" sz="1200" dirty="0">
                <a:solidFill>
                  <a:srgbClr val="FFFFFF"/>
                </a:solidFill>
                <a:latin typeface="Arial"/>
              </a:rPr>
              <a:t>Particles of zero mass: range infinite</a:t>
            </a:r>
          </a:p>
          <a:p>
            <a:pPr marL="214313" indent="-214313" defTabSz="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/>
              <a:buChar char="•"/>
            </a:pPr>
            <a:r>
              <a:rPr lang="en-GB" sz="1200" dirty="0">
                <a:solidFill>
                  <a:srgbClr val="FFFFFF"/>
                </a:solidFill>
                <a:latin typeface="Arial"/>
              </a:rPr>
              <a:t>Very short range: very massive particle!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 Box 6"/>
              <p:cNvSpPr txBox="1">
                <a:spLocks noChangeArrowheads="1"/>
              </p:cNvSpPr>
              <p:nvPr/>
            </p:nvSpPr>
            <p:spPr bwMode="auto">
              <a:xfrm>
                <a:off x="3779912" y="3087982"/>
                <a:ext cx="1714500" cy="461665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GB" sz="1200" dirty="0">
                    <a:solidFill>
                      <a:srgbClr val="FFFFFF"/>
                    </a:solidFill>
                    <a:latin typeface="Arial"/>
                    <a:cs typeface="Times New Roman"/>
                  </a:rPr>
                  <a:t>Weak Force (Radioactivity </a:t>
                </a:r>
                <a14:m>
                  <m:oMath xmlns:m="http://schemas.openxmlformats.org/officeDocument/2006/math">
                    <m:r>
                      <a:rPr lang="pt-PT" sz="1200" b="0" i="0" dirty="0" smtClean="0">
                        <a:solidFill>
                          <a:srgbClr val="FFFF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rPr>
                      <m:t>(</m:t>
                    </m:r>
                    <m:r>
                      <a:rPr lang="en-GB" sz="1200" i="1" dirty="0" smtClean="0">
                        <a:solidFill>
                          <a:srgbClr val="FFFF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rPr>
                      <m:t>𝛽</m:t>
                    </m:r>
                    <m:r>
                      <a:rPr lang="pt-PT" sz="1200" b="0" i="1" dirty="0" smtClean="0">
                        <a:solidFill>
                          <a:srgbClr val="FFFF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</a:rPr>
                      <m:t>)</m:t>
                    </m:r>
                  </m:oMath>
                </a14:m>
                <a:r>
                  <a:rPr lang="en-GB" sz="1200" dirty="0">
                    <a:solidFill>
                      <a:srgbClr val="FFFFFF"/>
                    </a:solidFill>
                    <a:latin typeface="Arial"/>
                    <a:cs typeface="Times New Roman"/>
                  </a:rPr>
                  <a:t>)</a:t>
                </a:r>
              </a:p>
            </p:txBody>
          </p:sp>
        </mc:Choice>
        <mc:Fallback xmlns="">
          <p:sp>
            <p:nvSpPr>
              <p:cNvPr id="12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79912" y="3087982"/>
                <a:ext cx="1714500" cy="461665"/>
              </a:xfrm>
              <a:prstGeom prst="rect">
                <a:avLst/>
              </a:prstGeom>
              <a:blipFill>
                <a:blip r:embed="rId3"/>
                <a:stretch>
                  <a:fillRect t="-2703" b="-10811"/>
                </a:stretch>
              </a:blip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5193754" y="3094692"/>
            <a:ext cx="2114550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200" dirty="0">
                <a:solidFill>
                  <a:srgbClr val="FFFFFF"/>
                </a:solidFill>
                <a:latin typeface="Arial"/>
                <a:cs typeface="Times New Roman"/>
              </a:rPr>
              <a:t>Electromagnetism</a:t>
            </a:r>
            <a:br>
              <a:rPr lang="en-GB" sz="1200" dirty="0">
                <a:solidFill>
                  <a:srgbClr val="FFFFFF"/>
                </a:solidFill>
                <a:latin typeface="Arial"/>
                <a:cs typeface="Times New Roman"/>
              </a:rPr>
            </a:br>
            <a:r>
              <a:rPr lang="en-GB" sz="1200" dirty="0">
                <a:solidFill>
                  <a:srgbClr val="FFFFFF"/>
                </a:solidFill>
                <a:latin typeface="Arial"/>
                <a:cs typeface="Times New Roman"/>
              </a:rPr>
              <a:t>(Electricity, magnets,</a:t>
            </a:r>
            <a:br>
              <a:rPr lang="en-GB" sz="1200" dirty="0">
                <a:solidFill>
                  <a:srgbClr val="FFFFFF"/>
                </a:solidFill>
                <a:latin typeface="Arial"/>
                <a:cs typeface="Times New Roman"/>
              </a:rPr>
            </a:br>
            <a:r>
              <a:rPr lang="en-GB" sz="1200" dirty="0">
                <a:solidFill>
                  <a:srgbClr val="FFFFFF"/>
                </a:solidFill>
                <a:latin typeface="Arial"/>
                <a:cs typeface="Times New Roman"/>
              </a:rPr>
              <a:t>light)</a:t>
            </a:r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7080413" y="3122078"/>
            <a:ext cx="1257299" cy="646331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1200" dirty="0">
                <a:solidFill>
                  <a:srgbClr val="FFFFFF"/>
                </a:solidFill>
                <a:latin typeface="Arial"/>
                <a:cs typeface="Times New Roman"/>
              </a:rPr>
              <a:t>Strong Force (Cohesion of atomic nuclei)</a:t>
            </a:r>
          </a:p>
        </p:txBody>
      </p:sp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2228531" y="4767486"/>
            <a:ext cx="6217286" cy="300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350" dirty="0">
                <a:solidFill>
                  <a:srgbClr val="FFFF00"/>
                </a:solidFill>
                <a:latin typeface="Arial"/>
                <a:cs typeface="Times New Roman"/>
              </a:rPr>
              <a:t>but note:…many interactions incomprehensible! (Human relations, for ex.) </a:t>
            </a:r>
          </a:p>
        </p:txBody>
      </p:sp>
      <p:sp>
        <p:nvSpPr>
          <p:cNvPr id="17" name="Line 14"/>
          <p:cNvSpPr>
            <a:spLocks noChangeShapeType="1"/>
          </p:cNvSpPr>
          <p:nvPr/>
        </p:nvSpPr>
        <p:spPr bwMode="auto">
          <a:xfrm flipH="1">
            <a:off x="8315130" y="3224857"/>
            <a:ext cx="889373" cy="103936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pt-PT" sz="1500">
              <a:solidFill>
                <a:srgbClr val="00FFFF"/>
              </a:solidFill>
            </a:endParaRPr>
          </a:p>
        </p:txBody>
      </p:sp>
      <p:sp>
        <p:nvSpPr>
          <p:cNvPr id="18" name="Line 15"/>
          <p:cNvSpPr>
            <a:spLocks noChangeShapeType="1"/>
          </p:cNvSpPr>
          <p:nvPr/>
        </p:nvSpPr>
        <p:spPr bwMode="auto">
          <a:xfrm flipH="1">
            <a:off x="7544695" y="4255917"/>
            <a:ext cx="783063" cy="521494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pt-PT" sz="1500">
              <a:solidFill>
                <a:srgbClr val="00FFFF"/>
              </a:solidFill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482754" y="3086357"/>
            <a:ext cx="1543050" cy="276999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200" dirty="0">
                <a:solidFill>
                  <a:srgbClr val="FFFFFF"/>
                </a:solidFill>
                <a:latin typeface="Arial"/>
                <a:cs typeface="Times New Roman"/>
              </a:rPr>
              <a:t>Gravity (weight)</a:t>
            </a:r>
          </a:p>
        </p:txBody>
      </p:sp>
      <p:sp>
        <p:nvSpPr>
          <p:cNvPr id="23" name="WordArt 10" descr="Paper bag"/>
          <p:cNvSpPr>
            <a:spLocks noChangeArrowheads="1" noChangeShapeType="1" noTextEdit="1"/>
          </p:cNvSpPr>
          <p:nvPr/>
        </p:nvSpPr>
        <p:spPr bwMode="auto">
          <a:xfrm>
            <a:off x="6275640" y="4076679"/>
            <a:ext cx="1257300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389"/>
              </a:avLst>
            </a:prstTxWarp>
          </a:bodyPr>
          <a:lstStyle/>
          <a:p>
            <a:pPr algn="ctr" defTabSz="342900">
              <a:lnSpc>
                <a:spcPct val="92000"/>
              </a:lnSpc>
              <a:buClr>
                <a:srgbClr val="000000"/>
              </a:buClr>
              <a:buSzPct val="100000"/>
            </a:pPr>
            <a:r>
              <a:rPr lang="en-US" sz="1800" b="1" kern="10" dirty="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blurRad="63500" dist="563972" dir="14049741" sx="125000" sy="125000" algn="tl" rotWithShape="0">
                    <a:srgbClr val="C7DFD3">
                      <a:alpha val="74997"/>
                    </a:srgbClr>
                  </a:outerShdw>
                </a:effectLst>
                <a:latin typeface="Comic Sans MS"/>
                <a:ea typeface="Comic Sans MS"/>
                <a:cs typeface="Comic Sans MS"/>
              </a:rPr>
              <a:t>+Higgs boson</a:t>
            </a:r>
            <a:endParaRPr lang="pt-PT" sz="1800" b="1" kern="10" dirty="0">
              <a:ln w="9525">
                <a:solidFill>
                  <a:srgbClr val="008000"/>
                </a:solidFill>
                <a:round/>
                <a:headEnd/>
                <a:tailEnd/>
              </a:ln>
              <a:solidFill>
                <a:srgbClr val="FFFFFF"/>
              </a:solidFill>
              <a:effectLst>
                <a:outerShdw blurRad="63500" dist="563972" dir="14049741" sx="125000" sy="125000" algn="tl" rotWithShape="0">
                  <a:srgbClr val="C7DFD3">
                    <a:alpha val="74997"/>
                  </a:srgbClr>
                </a:outerShdw>
              </a:effectLst>
              <a:latin typeface="Comic Sans MS"/>
              <a:ea typeface="Comic Sans MS"/>
              <a:cs typeface="Comic Sans MS"/>
            </a:endParaRPr>
          </a:p>
        </p:txBody>
      </p:sp>
      <p:pic>
        <p:nvPicPr>
          <p:cNvPr id="24" name="Picture 23" descr="Table-Tennis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6" r="8333" b="5916"/>
          <a:stretch/>
        </p:blipFill>
        <p:spPr>
          <a:xfrm>
            <a:off x="311933" y="3116188"/>
            <a:ext cx="1375479" cy="1864457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690BF4B-B6D0-FD4B-8F37-4842066089A2}"/>
              </a:ext>
            </a:extLst>
          </p:cNvPr>
          <p:cNvSpPr txBox="1"/>
          <p:nvPr/>
        </p:nvSpPr>
        <p:spPr>
          <a:xfrm>
            <a:off x="6293663" y="2208201"/>
            <a:ext cx="79861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50" dirty="0">
                <a:solidFill>
                  <a:schemeClr val="bg1"/>
                </a:solidFill>
                <a:latin typeface="Titillium Web" pitchFamily="2" charset="77"/>
              </a:rPr>
              <a:t>(photon)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31C7C35-7FEA-3289-21E7-B09D3C640EFC}"/>
              </a:ext>
            </a:extLst>
          </p:cNvPr>
          <p:cNvSpPr txBox="1"/>
          <p:nvPr/>
        </p:nvSpPr>
        <p:spPr>
          <a:xfrm>
            <a:off x="8515497" y="4787162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6A1D8A09-8FE8-834B-A216-3D4CF50C2789}" type="slidenum">
              <a:rPr lang="en-GB" sz="1200" smtClean="0">
                <a:solidFill>
                  <a:srgbClr val="FFFFCC"/>
                </a:solidFill>
                <a:latin typeface="Titillium Web" pitchFamily="2" charset="77"/>
              </a:rPr>
              <a:pPr/>
              <a:t>17</a:t>
            </a:fld>
            <a:r>
              <a:rPr lang="en-GB" sz="1200" dirty="0">
                <a:solidFill>
                  <a:srgbClr val="FFFFCC"/>
                </a:solidFill>
                <a:latin typeface="Titillium Web" pitchFamily="2" charset="77"/>
              </a:rPr>
              <a:t>/35</a:t>
            </a:r>
          </a:p>
        </p:txBody>
      </p:sp>
    </p:spTree>
    <p:extLst>
      <p:ext uri="{BB962C8B-B14F-4D97-AF65-F5344CB8AC3E}">
        <p14:creationId xmlns:p14="http://schemas.microsoft.com/office/powerpoint/2010/main" val="24996978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51520" y="66810"/>
            <a:ext cx="5543585" cy="433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16">
                <a:solidFill>
                  <a:srgbClr val="FFFFFF"/>
                </a:solidFill>
                <a:latin typeface="Arial"/>
              </a:rPr>
              <a:t>Interactions: exchange of particles!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00651" y="966798"/>
            <a:ext cx="184731" cy="3054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sz="1385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 rot="16200000">
            <a:off x="1020796" y="2462801"/>
            <a:ext cx="582212" cy="3054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385" dirty="0">
                <a:solidFill>
                  <a:srgbClr val="000000"/>
                </a:solidFill>
                <a:latin typeface="Arial"/>
              </a:rPr>
              <a:t>1905</a:t>
            </a:r>
          </a:p>
        </p:txBody>
      </p:sp>
      <p:sp>
        <p:nvSpPr>
          <p:cNvPr id="11" name="TextBox 10"/>
          <p:cNvSpPr txBox="1"/>
          <p:nvPr/>
        </p:nvSpPr>
        <p:spPr>
          <a:xfrm rot="16200000">
            <a:off x="1020796" y="3553047"/>
            <a:ext cx="582212" cy="3054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385" dirty="0">
                <a:solidFill>
                  <a:srgbClr val="000000"/>
                </a:solidFill>
                <a:latin typeface="Arial"/>
              </a:rPr>
              <a:t>1983</a:t>
            </a:r>
          </a:p>
        </p:txBody>
      </p:sp>
      <p:sp>
        <p:nvSpPr>
          <p:cNvPr id="12" name="TextBox 11"/>
          <p:cNvSpPr txBox="1"/>
          <p:nvPr/>
        </p:nvSpPr>
        <p:spPr>
          <a:xfrm rot="16200000">
            <a:off x="4674889" y="2568309"/>
            <a:ext cx="582212" cy="3054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385" dirty="0">
                <a:solidFill>
                  <a:srgbClr val="000000"/>
                </a:solidFill>
                <a:latin typeface="Arial"/>
              </a:rPr>
              <a:t>1979</a:t>
            </a:r>
          </a:p>
        </p:txBody>
      </p:sp>
      <p:sp>
        <p:nvSpPr>
          <p:cNvPr id="16" name="Footer Placeholder 3"/>
          <p:cNvSpPr txBox="1">
            <a:spLocks/>
          </p:cNvSpPr>
          <p:nvPr/>
        </p:nvSpPr>
        <p:spPr bwMode="auto">
          <a:xfrm>
            <a:off x="3486150" y="4731991"/>
            <a:ext cx="2171700" cy="316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3744" tIns="31873" rIns="63744" bIns="31873" numCol="1" anchor="ctr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1pPr>
            <a:lvl2pPr marL="4556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2pPr>
            <a:lvl3pPr marL="9128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3pPr>
            <a:lvl4pPr marL="13700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4pPr>
            <a:lvl5pPr marL="18272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9pPr>
          </a:lstStyle>
          <a:p>
            <a:pPr defTabSz="633062">
              <a:defRPr/>
            </a:pPr>
            <a:r>
              <a:rPr lang="en-GB" sz="1108" dirty="0" err="1">
                <a:solidFill>
                  <a:srgbClr val="FFFFFF"/>
                </a:solidFill>
                <a:latin typeface="Titillium Web" pitchFamily="2" charset="77"/>
              </a:rPr>
              <a:t>pedro</a:t>
            </a:r>
            <a:r>
              <a:rPr lang="en-GB" sz="1108" dirty="0">
                <a:solidFill>
                  <a:srgbClr val="FFFFFF"/>
                </a:solidFill>
                <a:latin typeface="Titillium Web" pitchFamily="2" charset="77"/>
              </a:rPr>
              <a:t> </a:t>
            </a:r>
            <a:r>
              <a:rPr lang="en-GB" sz="1108" dirty="0" err="1">
                <a:solidFill>
                  <a:srgbClr val="FFFFFF"/>
                </a:solidFill>
                <a:latin typeface="Titillium Web" pitchFamily="2" charset="77"/>
              </a:rPr>
              <a:t>abreu</a:t>
            </a:r>
            <a:r>
              <a:rPr lang="en-GB" sz="1108" dirty="0">
                <a:solidFill>
                  <a:srgbClr val="FFFFFF"/>
                </a:solidFill>
                <a:latin typeface="Titillium Web" pitchFamily="2" charset="77"/>
              </a:rPr>
              <a:t> – I, a Universe of particles, a particle in the universe</a:t>
            </a:r>
          </a:p>
        </p:txBody>
      </p:sp>
      <p:sp>
        <p:nvSpPr>
          <p:cNvPr id="18" name="Date Placeholder 4"/>
          <p:cNvSpPr txBox="1">
            <a:spLocks/>
          </p:cNvSpPr>
          <p:nvPr/>
        </p:nvSpPr>
        <p:spPr bwMode="auto">
          <a:xfrm>
            <a:off x="171450" y="4729119"/>
            <a:ext cx="1428750" cy="316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3744" tIns="31873" rIns="63744" bIns="31873" numCol="1" anchor="ctr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56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2pPr>
            <a:lvl3pPr marL="9128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3pPr>
            <a:lvl4pPr marL="13700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4pPr>
            <a:lvl5pPr marL="18272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9pPr>
          </a:lstStyle>
          <a:p>
            <a:pPr defTabSz="633062">
              <a:defRPr/>
            </a:pPr>
            <a:r>
              <a:rPr lang="en-US" sz="969" dirty="0">
                <a:solidFill>
                  <a:srgbClr val="FFFFFF"/>
                </a:solidFill>
              </a:rPr>
              <a:t>September 30th</a:t>
            </a:r>
            <a:br>
              <a:rPr lang="pt-PT" sz="969" dirty="0">
                <a:solidFill>
                  <a:srgbClr val="FFFFFF"/>
                </a:solidFill>
              </a:rPr>
            </a:br>
            <a:r>
              <a:rPr lang="is-IS" sz="969" dirty="0">
                <a:solidFill>
                  <a:srgbClr val="FFFFFF"/>
                </a:solidFill>
              </a:rPr>
              <a:t>2023</a:t>
            </a:r>
            <a:endParaRPr lang="pt-PT" sz="969" dirty="0">
              <a:solidFill>
                <a:srgbClr val="FFFFFF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D6DA9BB-5D61-4421-D100-DBC7409E69E5}"/>
              </a:ext>
            </a:extLst>
          </p:cNvPr>
          <p:cNvSpPr txBox="1"/>
          <p:nvPr/>
        </p:nvSpPr>
        <p:spPr>
          <a:xfrm>
            <a:off x="8548965" y="4830214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6A1D8A09-8FE8-834B-A216-3D4CF50C2789}" type="slidenum">
              <a:rPr lang="en-GB" sz="1200" smtClean="0">
                <a:solidFill>
                  <a:srgbClr val="FFFFCC"/>
                </a:solidFill>
                <a:latin typeface="Titillium Web" pitchFamily="2" charset="77"/>
              </a:rPr>
              <a:pPr/>
              <a:t>18</a:t>
            </a:fld>
            <a:r>
              <a:rPr lang="en-GB" sz="1200" dirty="0">
                <a:solidFill>
                  <a:srgbClr val="FFFFCC"/>
                </a:solidFill>
                <a:latin typeface="Titillium Web" pitchFamily="2" charset="77"/>
              </a:rPr>
              <a:t>/35</a:t>
            </a:r>
          </a:p>
        </p:txBody>
      </p:sp>
      <p:pic>
        <p:nvPicPr>
          <p:cNvPr id="5" name="Imagem 4" descr="Uma imagem com mesa&#10;&#10;Descrição gerada automaticamente">
            <a:extLst>
              <a:ext uri="{FF2B5EF4-FFF2-40B4-BE49-F238E27FC236}">
                <a16:creationId xmlns:a16="http://schemas.microsoft.com/office/drawing/2014/main" id="{DF07ED3A-DCF9-9D77-D692-EE426CE3D6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623"/>
          <a:stretch/>
        </p:blipFill>
        <p:spPr>
          <a:xfrm>
            <a:off x="1223628" y="544598"/>
            <a:ext cx="6696744" cy="4137185"/>
          </a:xfrm>
          <a:prstGeom prst="rect">
            <a:avLst/>
          </a:prstGeom>
        </p:spPr>
      </p:pic>
      <p:sp>
        <p:nvSpPr>
          <p:cNvPr id="8" name="TextBox 2">
            <a:extLst>
              <a:ext uri="{FF2B5EF4-FFF2-40B4-BE49-F238E27FC236}">
                <a16:creationId xmlns:a16="http://schemas.microsoft.com/office/drawing/2014/main" id="{06F79B72-8428-21B7-CBDA-C1A064D6B574}"/>
              </a:ext>
            </a:extLst>
          </p:cNvPr>
          <p:cNvSpPr txBox="1"/>
          <p:nvPr/>
        </p:nvSpPr>
        <p:spPr>
          <a:xfrm>
            <a:off x="591953" y="2929332"/>
            <a:ext cx="569387" cy="300082"/>
          </a:xfrm>
          <a:prstGeom prst="rect">
            <a:avLst/>
          </a:prstGeom>
          <a:solidFill>
            <a:srgbClr val="D1282E">
              <a:alpha val="39000"/>
            </a:srgbClr>
          </a:solidFill>
        </p:spPr>
        <p:txBody>
          <a:bodyPr wrap="none" rtlCol="0">
            <a:spAutoFit/>
          </a:bodyPr>
          <a:lstStyle/>
          <a:p>
            <a:pPr algn="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1350" dirty="0">
                <a:solidFill>
                  <a:srgbClr val="FFFFFF"/>
                </a:solidFill>
                <a:latin typeface="Arial"/>
              </a:rPr>
              <a:t>1983</a:t>
            </a:r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FB522C04-FFA5-C9A5-2F1F-DE6E04B59C52}"/>
              </a:ext>
            </a:extLst>
          </p:cNvPr>
          <p:cNvSpPr txBox="1"/>
          <p:nvPr/>
        </p:nvSpPr>
        <p:spPr>
          <a:xfrm>
            <a:off x="589781" y="2225192"/>
            <a:ext cx="569387" cy="300082"/>
          </a:xfrm>
          <a:prstGeom prst="rect">
            <a:avLst/>
          </a:prstGeom>
          <a:solidFill>
            <a:srgbClr val="D1282E">
              <a:alpha val="39000"/>
            </a:srgbClr>
          </a:solidFill>
        </p:spPr>
        <p:txBody>
          <a:bodyPr wrap="none" rtlCol="0">
            <a:spAutoFit/>
          </a:bodyPr>
          <a:lstStyle/>
          <a:p>
            <a:pPr algn="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1350" dirty="0">
                <a:solidFill>
                  <a:srgbClr val="FFFFFF"/>
                </a:solidFill>
                <a:latin typeface="Arial"/>
              </a:rPr>
              <a:t>1900</a:t>
            </a:r>
          </a:p>
        </p:txBody>
      </p:sp>
      <p:sp>
        <p:nvSpPr>
          <p:cNvPr id="14" name="TextBox 2">
            <a:extLst>
              <a:ext uri="{FF2B5EF4-FFF2-40B4-BE49-F238E27FC236}">
                <a16:creationId xmlns:a16="http://schemas.microsoft.com/office/drawing/2014/main" id="{581EBB31-933E-831B-5756-A3DC04B0C2D4}"/>
              </a:ext>
            </a:extLst>
          </p:cNvPr>
          <p:cNvSpPr txBox="1"/>
          <p:nvPr/>
        </p:nvSpPr>
        <p:spPr>
          <a:xfrm>
            <a:off x="7973330" y="4071868"/>
            <a:ext cx="569387" cy="300082"/>
          </a:xfrm>
          <a:prstGeom prst="rect">
            <a:avLst/>
          </a:prstGeom>
          <a:solidFill>
            <a:srgbClr val="D1282E">
              <a:alpha val="39000"/>
            </a:srgbClr>
          </a:solidFill>
        </p:spPr>
        <p:txBody>
          <a:bodyPr wrap="none" rtlCol="0">
            <a:spAutoFit/>
          </a:bodyPr>
          <a:lstStyle/>
          <a:p>
            <a:pPr algn="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1350" dirty="0">
                <a:solidFill>
                  <a:srgbClr val="FFFFFF"/>
                </a:solidFill>
                <a:latin typeface="Arial"/>
              </a:rPr>
              <a:t>2012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56E022B9-CA74-4FA1-104A-66326D16E2E0}"/>
              </a:ext>
            </a:extLst>
          </p:cNvPr>
          <p:cNvSpPr txBox="1"/>
          <p:nvPr/>
        </p:nvSpPr>
        <p:spPr>
          <a:xfrm>
            <a:off x="7984832" y="2225192"/>
            <a:ext cx="569387" cy="300082"/>
          </a:xfrm>
          <a:prstGeom prst="rect">
            <a:avLst/>
          </a:prstGeom>
          <a:solidFill>
            <a:srgbClr val="D1282E">
              <a:alpha val="39000"/>
            </a:srgbClr>
          </a:solidFill>
        </p:spPr>
        <p:txBody>
          <a:bodyPr wrap="square" rtlCol="0">
            <a:spAutoFit/>
          </a:bodyPr>
          <a:lstStyle/>
          <a:p>
            <a:pPr algn="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1350" dirty="0">
                <a:solidFill>
                  <a:srgbClr val="FFFFFF"/>
                </a:solidFill>
                <a:latin typeface="Arial"/>
              </a:rPr>
              <a:t>1979</a:t>
            </a:r>
          </a:p>
        </p:txBody>
      </p:sp>
      <p:sp>
        <p:nvSpPr>
          <p:cNvPr id="17" name="TextBox 2">
            <a:extLst>
              <a:ext uri="{FF2B5EF4-FFF2-40B4-BE49-F238E27FC236}">
                <a16:creationId xmlns:a16="http://schemas.microsoft.com/office/drawing/2014/main" id="{4FE02F81-70EC-215D-95D2-A8F73BE7CB63}"/>
              </a:ext>
            </a:extLst>
          </p:cNvPr>
          <p:cNvSpPr txBox="1"/>
          <p:nvPr/>
        </p:nvSpPr>
        <p:spPr>
          <a:xfrm>
            <a:off x="591953" y="3395862"/>
            <a:ext cx="569387" cy="300082"/>
          </a:xfrm>
          <a:prstGeom prst="rect">
            <a:avLst/>
          </a:prstGeom>
          <a:solidFill>
            <a:srgbClr val="D1282E">
              <a:alpha val="39000"/>
            </a:srgbClr>
          </a:solidFill>
        </p:spPr>
        <p:txBody>
          <a:bodyPr wrap="none" rtlCol="0">
            <a:spAutoFit/>
          </a:bodyPr>
          <a:lstStyle/>
          <a:p>
            <a:pPr algn="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1350" dirty="0">
                <a:solidFill>
                  <a:srgbClr val="FFFFFF"/>
                </a:solidFill>
                <a:latin typeface="Arial"/>
              </a:rPr>
              <a:t>1983</a:t>
            </a:r>
          </a:p>
        </p:txBody>
      </p:sp>
      <p:sp>
        <p:nvSpPr>
          <p:cNvPr id="19" name="TextBox 2">
            <a:extLst>
              <a:ext uri="{FF2B5EF4-FFF2-40B4-BE49-F238E27FC236}">
                <a16:creationId xmlns:a16="http://schemas.microsoft.com/office/drawing/2014/main" id="{E72313D9-533E-9671-5F57-74F8FC3D0E1C}"/>
              </a:ext>
            </a:extLst>
          </p:cNvPr>
          <p:cNvSpPr txBox="1"/>
          <p:nvPr/>
        </p:nvSpPr>
        <p:spPr>
          <a:xfrm>
            <a:off x="601283" y="3965029"/>
            <a:ext cx="569387" cy="300082"/>
          </a:xfrm>
          <a:prstGeom prst="rect">
            <a:avLst/>
          </a:prstGeom>
          <a:solidFill>
            <a:srgbClr val="D1282E">
              <a:alpha val="39000"/>
            </a:srgbClr>
          </a:solidFill>
        </p:spPr>
        <p:txBody>
          <a:bodyPr wrap="none" rtlCol="0">
            <a:spAutoFit/>
          </a:bodyPr>
          <a:lstStyle/>
          <a:p>
            <a:pPr algn="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1350" dirty="0">
                <a:solidFill>
                  <a:srgbClr val="FFFFFF"/>
                </a:solidFill>
                <a:latin typeface="Arial"/>
              </a:rPr>
              <a:t>1983</a:t>
            </a:r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ACA91685-4407-32CE-A55C-96C43369BAB8}"/>
              </a:ext>
            </a:extLst>
          </p:cNvPr>
          <p:cNvSpPr/>
          <p:nvPr/>
        </p:nvSpPr>
        <p:spPr>
          <a:xfrm>
            <a:off x="1904040" y="3942338"/>
            <a:ext cx="144016" cy="322773"/>
          </a:xfrm>
          <a:prstGeom prst="rect">
            <a:avLst/>
          </a:prstGeom>
          <a:solidFill>
            <a:srgbClr val="006399"/>
          </a:solidFill>
          <a:ln>
            <a:solidFill>
              <a:srgbClr val="0063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8843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4" grpId="0" animBg="1"/>
      <p:bldP spid="15" grpId="0" animBg="1"/>
      <p:bldP spid="17" grpId="0" animBg="1"/>
      <p:bldP spid="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ammagamma_run194108_evt564224000_ispy_3d-annotated-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538"/>
            <a:ext cx="9144000" cy="516403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085946" y="-20538"/>
            <a:ext cx="39629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 dirty="0">
                <a:solidFill>
                  <a:srgbClr val="FFFFFF"/>
                </a:solidFill>
                <a:latin typeface="Arial"/>
              </a:rPr>
              <a:t>The discovery: H </a:t>
            </a:r>
            <a:r>
              <a:rPr lang="en-US" sz="1800" dirty="0">
                <a:solidFill>
                  <a:srgbClr val="FFFFFF"/>
                </a:solidFill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sz="3000" dirty="0">
                <a:solidFill>
                  <a:srgbClr val="FFFFFF"/>
                </a:solidFill>
                <a:latin typeface="Arial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γγ</a:t>
            </a:r>
            <a:endParaRPr lang="el-GR" sz="36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56601E9-BC44-574E-891A-C65C700631FE}"/>
              </a:ext>
            </a:extLst>
          </p:cNvPr>
          <p:cNvSpPr txBox="1"/>
          <p:nvPr/>
        </p:nvSpPr>
        <p:spPr>
          <a:xfrm>
            <a:off x="4150881" y="602710"/>
            <a:ext cx="393248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GB" sz="1500">
                <a:solidFill>
                  <a:srgbClr val="FFFFFF"/>
                </a:solidFill>
                <a:latin typeface="Arial"/>
              </a:rPr>
              <a:t>(possible decay of the Higgs into 2 photons)</a:t>
            </a:r>
          </a:p>
        </p:txBody>
      </p:sp>
    </p:spTree>
    <p:extLst>
      <p:ext uri="{BB962C8B-B14F-4D97-AF65-F5344CB8AC3E}">
        <p14:creationId xmlns:p14="http://schemas.microsoft.com/office/powerpoint/2010/main" val="33887532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>
            <a:extLst>
              <a:ext uri="{FF2B5EF4-FFF2-40B4-BE49-F238E27FC236}">
                <a16:creationId xmlns:a16="http://schemas.microsoft.com/office/drawing/2014/main" id="{6892D964-C296-874D-95DD-553A13A27791}"/>
              </a:ext>
            </a:extLst>
          </p:cNvPr>
          <p:cNvSpPr txBox="1"/>
          <p:nvPr/>
        </p:nvSpPr>
        <p:spPr>
          <a:xfrm>
            <a:off x="1817694" y="1491630"/>
            <a:ext cx="5774338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500" dirty="0"/>
              <a:t>ESTE SLIDE É A ANIMAÇÃO DO HIGGS DO DON LINCOLN</a:t>
            </a:r>
          </a:p>
          <a:p>
            <a:r>
              <a:rPr lang="pt-BR" sz="1500" dirty="0"/>
              <a:t>BASEADA NA IDEIA DO DAVID MILLER (INSERIR DO</a:t>
            </a:r>
          </a:p>
          <a:p>
            <a:r>
              <a:rPr lang="pt-BR" sz="1500" dirty="0"/>
              <a:t>POWERPOINT EXTERIOR)</a:t>
            </a:r>
          </a:p>
        </p:txBody>
      </p:sp>
      <p:pic>
        <p:nvPicPr>
          <p:cNvPr id="7" name="The Higgs Field, explained - Don Lincoln">
            <a:hlinkClick r:id="" action="ppaction://media"/>
            <a:extLst>
              <a:ext uri="{FF2B5EF4-FFF2-40B4-BE49-F238E27FC236}">
                <a16:creationId xmlns:a16="http://schemas.microsoft.com/office/drawing/2014/main" id="{B34193C3-2868-CD45-82B6-82DE34E28929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8626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" y="735546"/>
            <a:ext cx="6858000" cy="3996444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E142A8D1-F638-4BF8-CD00-4F791C35A440}"/>
              </a:ext>
            </a:extLst>
          </p:cNvPr>
          <p:cNvSpPr txBox="1"/>
          <p:nvPr/>
        </p:nvSpPr>
        <p:spPr>
          <a:xfrm>
            <a:off x="1116191" y="190565"/>
            <a:ext cx="40318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2060"/>
                </a:solidFill>
                <a:latin typeface="Titillium Web" pitchFamily="2" charset="77"/>
              </a:rPr>
              <a:t>The Higgs field and the Higgs boson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E8D9C92-0519-C316-0C64-BA3B5F65D0AE}"/>
              </a:ext>
            </a:extLst>
          </p:cNvPr>
          <p:cNvSpPr txBox="1"/>
          <p:nvPr/>
        </p:nvSpPr>
        <p:spPr>
          <a:xfrm>
            <a:off x="7956376" y="4776400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6A1D8A09-8FE8-834B-A216-3D4CF50C2789}" type="slidenum">
              <a:rPr lang="en-GB" sz="1200" smtClean="0">
                <a:latin typeface="Titillium Web" pitchFamily="2" charset="77"/>
              </a:rPr>
              <a:t>20</a:t>
            </a:fld>
            <a:r>
              <a:rPr lang="en-GB" sz="1200" dirty="0">
                <a:latin typeface="Titillium Web" pitchFamily="2" charset="77"/>
              </a:rPr>
              <a:t>/35</a:t>
            </a:r>
          </a:p>
        </p:txBody>
      </p:sp>
    </p:spTree>
    <p:extLst>
      <p:ext uri="{BB962C8B-B14F-4D97-AF65-F5344CB8AC3E}">
        <p14:creationId xmlns:p14="http://schemas.microsoft.com/office/powerpoint/2010/main" val="38188302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32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 fullScrn="1"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24942" y="121950"/>
            <a:ext cx="5113020" cy="715574"/>
          </a:xfrm>
          <a:prstGeom prst="rect">
            <a:avLst/>
          </a:prstGeom>
          <a:solidFill>
            <a:srgbClr val="202634"/>
          </a:solidFill>
        </p:spPr>
        <p:txBody>
          <a:bodyPr wrap="square" lIns="68577" tIns="34287" rIns="68577" bIns="34287" rtlCol="0">
            <a:spAutoFit/>
          </a:bodyPr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2100" dirty="0">
                <a:solidFill>
                  <a:srgbClr val="FFFFFF"/>
                </a:solidFill>
                <a:latin typeface="Arial"/>
              </a:rPr>
              <a:t>Discovery </a:t>
            </a:r>
            <a:r>
              <a:rPr lang="pt-BR" sz="2100" dirty="0" err="1">
                <a:solidFill>
                  <a:srgbClr val="FFFFFF"/>
                </a:solidFill>
                <a:latin typeface="Arial"/>
              </a:rPr>
              <a:t>of</a:t>
            </a:r>
            <a:r>
              <a:rPr lang="pt-BR" sz="2100" dirty="0">
                <a:solidFill>
                  <a:srgbClr val="FFFFFF"/>
                </a:solidFill>
                <a:latin typeface="Arial"/>
              </a:rPr>
              <a:t> </a:t>
            </a:r>
            <a:r>
              <a:rPr lang="pt-BR" sz="2100" dirty="0" err="1">
                <a:solidFill>
                  <a:srgbClr val="FFFFFF"/>
                </a:solidFill>
                <a:latin typeface="Arial"/>
              </a:rPr>
              <a:t>the</a:t>
            </a:r>
            <a:r>
              <a:rPr lang="pt-BR" sz="2100" dirty="0">
                <a:solidFill>
                  <a:srgbClr val="FFFFFF"/>
                </a:solidFill>
                <a:latin typeface="Arial"/>
              </a:rPr>
              <a:t> </a:t>
            </a:r>
            <a:r>
              <a:rPr lang="pt-BR" sz="2100" dirty="0" err="1">
                <a:solidFill>
                  <a:srgbClr val="FFFFFF"/>
                </a:solidFill>
                <a:latin typeface="Arial"/>
              </a:rPr>
              <a:t>Higgs</a:t>
            </a:r>
            <a:r>
              <a:rPr lang="pt-BR" sz="2100" dirty="0">
                <a:solidFill>
                  <a:srgbClr val="FFFFFF"/>
                </a:solidFill>
                <a:latin typeface="Arial"/>
              </a:rPr>
              <a:t> </a:t>
            </a:r>
            <a:r>
              <a:rPr lang="pt-BR" sz="2100" dirty="0" err="1">
                <a:solidFill>
                  <a:srgbClr val="FFFFFF"/>
                </a:solidFill>
                <a:latin typeface="Arial"/>
              </a:rPr>
              <a:t>boson</a:t>
            </a:r>
            <a:r>
              <a:rPr lang="pt-BR" sz="2100" dirty="0">
                <a:solidFill>
                  <a:srgbClr val="FFFFFF"/>
                </a:solidFill>
                <a:latin typeface="Arial"/>
              </a:rPr>
              <a:t>...</a:t>
            </a:r>
          </a:p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2100" dirty="0">
                <a:solidFill>
                  <a:srgbClr val="FFFFFF"/>
                </a:solidFill>
                <a:latin typeface="Arial"/>
              </a:rPr>
              <a:t>...</a:t>
            </a:r>
            <a:r>
              <a:rPr lang="pt-BR" sz="2100" dirty="0" err="1">
                <a:solidFill>
                  <a:srgbClr val="FFFFFF"/>
                </a:solidFill>
                <a:latin typeface="Arial"/>
              </a:rPr>
              <a:t>recognized</a:t>
            </a:r>
            <a:r>
              <a:rPr lang="pt-BR" sz="2100" dirty="0">
                <a:solidFill>
                  <a:srgbClr val="FFFFFF"/>
                </a:solidFill>
                <a:latin typeface="Arial"/>
              </a:rPr>
              <a:t> </a:t>
            </a:r>
            <a:r>
              <a:rPr lang="pt-BR" sz="2100" dirty="0" err="1">
                <a:solidFill>
                  <a:srgbClr val="FFFFFF"/>
                </a:solidFill>
                <a:latin typeface="Arial"/>
              </a:rPr>
              <a:t>with</a:t>
            </a:r>
            <a:r>
              <a:rPr lang="pt-BR" sz="2100" dirty="0">
                <a:solidFill>
                  <a:srgbClr val="FFFFFF"/>
                </a:solidFill>
                <a:latin typeface="Arial"/>
              </a:rPr>
              <a:t> </a:t>
            </a:r>
            <a:r>
              <a:rPr lang="pt-BR" sz="2100" dirty="0" err="1">
                <a:solidFill>
                  <a:srgbClr val="FFFFFF"/>
                </a:solidFill>
                <a:latin typeface="Arial"/>
              </a:rPr>
              <a:t>the</a:t>
            </a:r>
            <a:r>
              <a:rPr lang="pt-BR" sz="2100" dirty="0">
                <a:solidFill>
                  <a:srgbClr val="FFFFFF"/>
                </a:solidFill>
                <a:latin typeface="Arial"/>
              </a:rPr>
              <a:t> Nobel </a:t>
            </a:r>
            <a:r>
              <a:rPr lang="pt-BR" sz="2100" dirty="0" err="1">
                <a:solidFill>
                  <a:srgbClr val="FFFFFF"/>
                </a:solidFill>
                <a:latin typeface="Arial"/>
              </a:rPr>
              <a:t>Prize</a:t>
            </a:r>
            <a:r>
              <a:rPr lang="pt-BR" sz="2100" dirty="0">
                <a:solidFill>
                  <a:srgbClr val="FFFFFF"/>
                </a:solidFill>
                <a:latin typeface="Arial"/>
              </a:rPr>
              <a:t> 2013: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47964" y="1167624"/>
            <a:ext cx="1944216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342900">
              <a:lnSpc>
                <a:spcPct val="92000"/>
              </a:lnSpc>
              <a:buClr>
                <a:srgbClr val="000000"/>
              </a:buClr>
              <a:buSzPct val="100000"/>
            </a:pPr>
            <a:r>
              <a:rPr lang="pt-BR" sz="1500" b="1" dirty="0">
                <a:solidFill>
                  <a:srgbClr val="000000"/>
                </a:solidFill>
                <a:latin typeface="Arial" charset="0"/>
              </a:rPr>
              <a:t>François </a:t>
            </a:r>
            <a:r>
              <a:rPr lang="pt-BR" sz="1500" b="1" dirty="0" err="1">
                <a:solidFill>
                  <a:srgbClr val="000000"/>
                </a:solidFill>
                <a:latin typeface="Arial" charset="0"/>
              </a:rPr>
              <a:t>Englert</a:t>
            </a:r>
            <a:r>
              <a:rPr lang="pt-BR" sz="1500" b="1" dirty="0">
                <a:solidFill>
                  <a:srgbClr val="000000"/>
                </a:solidFill>
                <a:latin typeface="Arial" charset="0"/>
              </a:rPr>
              <a:t>,</a:t>
            </a:r>
          </a:p>
          <a:p>
            <a:pPr algn="r" defTabSz="342900">
              <a:lnSpc>
                <a:spcPct val="92000"/>
              </a:lnSpc>
              <a:buClr>
                <a:srgbClr val="000000"/>
              </a:buClr>
              <a:buSzPct val="100000"/>
            </a:pPr>
            <a:r>
              <a:rPr lang="pt-BR" sz="1500" b="1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pt-BR" sz="1500" b="1" dirty="0" err="1">
                <a:solidFill>
                  <a:srgbClr val="000000"/>
                </a:solidFill>
                <a:latin typeface="Arial" charset="0"/>
              </a:rPr>
              <a:t>belgium</a:t>
            </a:r>
            <a:r>
              <a:rPr lang="pt-BR" sz="1500" b="1" dirty="0">
                <a:solidFill>
                  <a:srgbClr val="000000"/>
                </a:solidFill>
                <a:latin typeface="Arial" charset="0"/>
              </a:rPr>
              <a:t>,</a:t>
            </a:r>
            <a:br>
              <a:rPr lang="pt-BR" sz="1500" b="1" dirty="0">
                <a:solidFill>
                  <a:srgbClr val="000000"/>
                </a:solidFill>
                <a:latin typeface="Arial" charset="0"/>
              </a:rPr>
            </a:br>
            <a:r>
              <a:rPr lang="pt-BR" sz="1500" b="1" dirty="0" err="1">
                <a:solidFill>
                  <a:srgbClr val="000000"/>
                </a:solidFill>
                <a:latin typeface="Arial" charset="0"/>
              </a:rPr>
              <a:t>born</a:t>
            </a:r>
            <a:r>
              <a:rPr lang="pt-BR" sz="1500" b="1" dirty="0">
                <a:solidFill>
                  <a:srgbClr val="000000"/>
                </a:solidFill>
                <a:latin typeface="Arial" charset="0"/>
              </a:rPr>
              <a:t> 1932,</a:t>
            </a:r>
          </a:p>
          <a:p>
            <a:pPr algn="r" defTabSz="342900">
              <a:lnSpc>
                <a:spcPct val="92000"/>
              </a:lnSpc>
              <a:buClr>
                <a:srgbClr val="000000"/>
              </a:buClr>
              <a:buSzPct val="100000"/>
            </a:pPr>
            <a:r>
              <a:rPr lang="pt-BR" sz="1500" b="1" dirty="0">
                <a:solidFill>
                  <a:srgbClr val="000000"/>
                </a:solidFill>
                <a:latin typeface="Arial" charset="0"/>
              </a:rPr>
              <a:t>U. Libre </a:t>
            </a:r>
          </a:p>
          <a:p>
            <a:pPr algn="r" defTabSz="342900">
              <a:lnSpc>
                <a:spcPct val="92000"/>
              </a:lnSpc>
              <a:buClr>
                <a:srgbClr val="000000"/>
              </a:buClr>
              <a:buSzPct val="100000"/>
            </a:pPr>
            <a:r>
              <a:rPr lang="pt-BR" sz="1500" b="1" dirty="0">
                <a:solidFill>
                  <a:srgbClr val="000000"/>
                </a:solidFill>
                <a:latin typeface="Arial" charset="0"/>
              </a:rPr>
              <a:t>de </a:t>
            </a:r>
            <a:r>
              <a:rPr lang="pt-BR" sz="1500" b="1" dirty="0" err="1">
                <a:solidFill>
                  <a:srgbClr val="000000"/>
                </a:solidFill>
                <a:latin typeface="Arial" charset="0"/>
              </a:rPr>
              <a:t>Bruxelles</a:t>
            </a:r>
            <a:endParaRPr lang="pt-BR" sz="1500" b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85647" y="1329642"/>
            <a:ext cx="1359668" cy="13665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>
              <a:lnSpc>
                <a:spcPct val="92000"/>
              </a:lnSpc>
              <a:buClr>
                <a:srgbClr val="000000"/>
              </a:buClr>
              <a:buSzPct val="100000"/>
            </a:pPr>
            <a:r>
              <a:rPr lang="pt-BR" sz="1500" b="1" dirty="0">
                <a:solidFill>
                  <a:srgbClr val="000000"/>
                </a:solidFill>
                <a:latin typeface="Arial" charset="0"/>
              </a:rPr>
              <a:t>Peter </a:t>
            </a:r>
            <a:r>
              <a:rPr lang="pt-BR" sz="1500" b="1" dirty="0" err="1">
                <a:solidFill>
                  <a:srgbClr val="000000"/>
                </a:solidFill>
                <a:latin typeface="Arial" charset="0"/>
              </a:rPr>
              <a:t>Higgs</a:t>
            </a:r>
            <a:r>
              <a:rPr lang="pt-BR" sz="1500" b="1" dirty="0">
                <a:solidFill>
                  <a:srgbClr val="000000"/>
                </a:solidFill>
                <a:latin typeface="Arial" charset="0"/>
              </a:rPr>
              <a:t>, </a:t>
            </a:r>
          </a:p>
          <a:p>
            <a:pPr defTabSz="342900">
              <a:lnSpc>
                <a:spcPct val="92000"/>
              </a:lnSpc>
              <a:buClr>
                <a:srgbClr val="000000"/>
              </a:buClr>
              <a:buSzPct val="100000"/>
            </a:pPr>
            <a:r>
              <a:rPr lang="pt-BR" sz="1500" b="1" dirty="0" err="1">
                <a:solidFill>
                  <a:srgbClr val="000000"/>
                </a:solidFill>
                <a:latin typeface="Arial" charset="0"/>
              </a:rPr>
              <a:t>english</a:t>
            </a:r>
            <a:r>
              <a:rPr lang="pt-BR" sz="1500" b="1" dirty="0">
                <a:solidFill>
                  <a:srgbClr val="000000"/>
                </a:solidFill>
                <a:latin typeface="Arial" charset="0"/>
              </a:rPr>
              <a:t>,</a:t>
            </a:r>
          </a:p>
          <a:p>
            <a:pPr defTabSz="342900">
              <a:lnSpc>
                <a:spcPct val="92000"/>
              </a:lnSpc>
              <a:buClr>
                <a:srgbClr val="000000"/>
              </a:buClr>
              <a:buSzPct val="100000"/>
            </a:pPr>
            <a:r>
              <a:rPr lang="pt-BR" sz="1500" b="1" dirty="0" err="1">
                <a:solidFill>
                  <a:srgbClr val="000000"/>
                </a:solidFill>
                <a:latin typeface="Arial" charset="0"/>
              </a:rPr>
              <a:t>born</a:t>
            </a:r>
            <a:r>
              <a:rPr lang="pt-BR" sz="1500" b="1" dirty="0">
                <a:solidFill>
                  <a:srgbClr val="000000"/>
                </a:solidFill>
                <a:latin typeface="Arial" charset="0"/>
              </a:rPr>
              <a:t> in </a:t>
            </a:r>
          </a:p>
          <a:p>
            <a:pPr defTabSz="342900">
              <a:lnSpc>
                <a:spcPct val="92000"/>
              </a:lnSpc>
              <a:buClr>
                <a:srgbClr val="000000"/>
              </a:buClr>
              <a:buSzPct val="100000"/>
            </a:pPr>
            <a:r>
              <a:rPr lang="pt-BR" sz="1500" b="1" dirty="0">
                <a:solidFill>
                  <a:srgbClr val="000000"/>
                </a:solidFill>
                <a:latin typeface="Arial" charset="0"/>
              </a:rPr>
              <a:t>1929,</a:t>
            </a:r>
          </a:p>
          <a:p>
            <a:pPr defTabSz="342900">
              <a:lnSpc>
                <a:spcPct val="92000"/>
              </a:lnSpc>
              <a:buClr>
                <a:srgbClr val="000000"/>
              </a:buClr>
              <a:buSzPct val="100000"/>
            </a:pPr>
            <a:r>
              <a:rPr lang="pt-BR" sz="1500" b="1" dirty="0">
                <a:solidFill>
                  <a:srgbClr val="000000"/>
                </a:solidFill>
                <a:latin typeface="Arial" charset="0"/>
              </a:rPr>
              <a:t>Univ. </a:t>
            </a:r>
            <a:r>
              <a:rPr lang="pt-BR" sz="1500" b="1" dirty="0" err="1">
                <a:solidFill>
                  <a:srgbClr val="000000"/>
                </a:solidFill>
                <a:latin typeface="Arial" charset="0"/>
              </a:rPr>
              <a:t>of</a:t>
            </a:r>
            <a:endParaRPr lang="pt-BR" sz="1500" b="1" dirty="0">
              <a:solidFill>
                <a:srgbClr val="000000"/>
              </a:solidFill>
              <a:latin typeface="Arial" charset="0"/>
            </a:endParaRPr>
          </a:p>
          <a:p>
            <a:pPr defTabSz="342900">
              <a:lnSpc>
                <a:spcPct val="92000"/>
              </a:lnSpc>
              <a:buClr>
                <a:srgbClr val="000000"/>
              </a:buClr>
              <a:buSzPct val="100000"/>
            </a:pPr>
            <a:r>
              <a:rPr lang="pt-BR" sz="1500" b="1" dirty="0">
                <a:solidFill>
                  <a:srgbClr val="000000"/>
                </a:solidFill>
                <a:latin typeface="Arial" charset="0"/>
              </a:rPr>
              <a:t>Edinburgh</a:t>
            </a:r>
          </a:p>
        </p:txBody>
      </p:sp>
      <p:pic>
        <p:nvPicPr>
          <p:cNvPr id="7" name="Picture 6" descr="englert_postcar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188" y="1167624"/>
            <a:ext cx="1600518" cy="2263589"/>
          </a:xfrm>
          <a:prstGeom prst="rect">
            <a:avLst/>
          </a:prstGeom>
        </p:spPr>
      </p:pic>
      <p:pic>
        <p:nvPicPr>
          <p:cNvPr id="8" name="Picture 7" descr="higgs_postcar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347" y="1167594"/>
            <a:ext cx="1597790" cy="225973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655678" y="3705906"/>
            <a:ext cx="5886654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>
              <a:lnSpc>
                <a:spcPct val="92000"/>
              </a:lnSpc>
              <a:buClr>
                <a:srgbClr val="000000"/>
              </a:buClr>
              <a:buSzPct val="100000"/>
            </a:pPr>
            <a:r>
              <a:rPr lang="en-US" sz="1500" i="1" dirty="0">
                <a:solidFill>
                  <a:srgbClr val="000000"/>
                </a:solidFill>
                <a:latin typeface="Arial" charset="0"/>
              </a:rPr>
              <a:t>"for the </a:t>
            </a:r>
            <a:r>
              <a:rPr lang="en-US" sz="1500" b="1" i="1" dirty="0">
                <a:solidFill>
                  <a:srgbClr val="000000"/>
                </a:solidFill>
                <a:latin typeface="Arial" charset="0"/>
              </a:rPr>
              <a:t>theoretical discovery</a:t>
            </a:r>
            <a:r>
              <a:rPr lang="en-US" sz="1500" i="1" dirty="0">
                <a:solidFill>
                  <a:srgbClr val="000000"/>
                </a:solidFill>
                <a:latin typeface="Arial" charset="0"/>
              </a:rPr>
              <a:t> of a mechanism that contributes to our understanding of the origin of mass of subatomic particles, and which recently was confirmed through the </a:t>
            </a:r>
            <a:r>
              <a:rPr lang="en-US" sz="1500" b="1" i="1" dirty="0">
                <a:solidFill>
                  <a:srgbClr val="FF0000"/>
                </a:solidFill>
                <a:latin typeface="Arial" charset="0"/>
              </a:rPr>
              <a:t>discovery of the predicted fundamental particle, by the ATLAS and CMS experiments at CERN's Large Hadron Collider</a:t>
            </a:r>
            <a:r>
              <a:rPr lang="en-US" sz="1500" i="1" dirty="0">
                <a:solidFill>
                  <a:srgbClr val="000000"/>
                </a:solidFill>
                <a:latin typeface="Arial" charset="0"/>
              </a:rPr>
              <a:t>"</a:t>
            </a:r>
            <a:endParaRPr lang="pt-BR" sz="1500" i="1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4702C1A-4357-087B-65BA-63DD0EA21AD4}"/>
              </a:ext>
            </a:extLst>
          </p:cNvPr>
          <p:cNvSpPr txBox="1"/>
          <p:nvPr/>
        </p:nvSpPr>
        <p:spPr>
          <a:xfrm>
            <a:off x="7956376" y="4776400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6A1D8A09-8FE8-834B-A216-3D4CF50C2789}" type="slidenum">
              <a:rPr lang="en-GB" sz="1200" smtClean="0">
                <a:latin typeface="Titillium Web" pitchFamily="2" charset="77"/>
              </a:rPr>
              <a:t>21</a:t>
            </a:fld>
            <a:r>
              <a:rPr lang="en-GB" sz="1200" dirty="0">
                <a:latin typeface="Titillium Web" pitchFamily="2" charset="77"/>
              </a:rPr>
              <a:t>/35</a:t>
            </a:r>
          </a:p>
        </p:txBody>
      </p:sp>
    </p:spTree>
    <p:extLst>
      <p:ext uri="{BB962C8B-B14F-4D97-AF65-F5344CB8AC3E}">
        <p14:creationId xmlns:p14="http://schemas.microsoft.com/office/powerpoint/2010/main" val="3745988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385646" y="195486"/>
            <a:ext cx="3353817" cy="1037755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342900" fontAlgn="auto">
              <a:spcAft>
                <a:spcPts val="0"/>
              </a:spcAft>
            </a:pPr>
            <a:r>
              <a:rPr lang="en-US" sz="2700" b="1" dirty="0">
                <a:solidFill>
                  <a:srgbClr val="FF3300"/>
                </a:solidFill>
                <a:latin typeface="Arial"/>
              </a:rPr>
              <a:t>It’s a collaborative</a:t>
            </a:r>
            <a:br>
              <a:rPr lang="en-US" sz="2700" b="1" dirty="0">
                <a:solidFill>
                  <a:srgbClr val="FF3300"/>
                </a:solidFill>
                <a:latin typeface="Arial"/>
              </a:rPr>
            </a:br>
            <a:r>
              <a:rPr lang="en-US" sz="2700" b="1" dirty="0">
                <a:solidFill>
                  <a:srgbClr val="FF3300"/>
                </a:solidFill>
                <a:latin typeface="Arial"/>
              </a:rPr>
              <a:t>effort!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76350" y="1247548"/>
            <a:ext cx="6583913" cy="3505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Content Placeholder 14" descr="cernflags2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94307" y="1"/>
            <a:ext cx="2806700" cy="237293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4739463" y="4011132"/>
            <a:ext cx="2631558" cy="199361"/>
          </a:xfrm>
          <a:prstGeom prst="rect">
            <a:avLst/>
          </a:prstGeom>
          <a:solidFill>
            <a:srgbClr val="FF0000">
              <a:alpha val="1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r" defTabSz="685800" eaLnBrk="1" hangingPunct="1">
              <a:spcBef>
                <a:spcPct val="20000"/>
              </a:spcBef>
              <a:buClr>
                <a:srgbClr val="FFFF00"/>
              </a:buClr>
              <a:buSzPct val="80000"/>
            </a:pPr>
            <a:endParaRPr lang="en-US" sz="1800" dirty="0">
              <a:solidFill>
                <a:srgbClr val="000000"/>
              </a:solidFill>
              <a:latin typeface="Arial" pitchFamily="-65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281228" y="4245048"/>
            <a:ext cx="738962" cy="199361"/>
          </a:xfrm>
          <a:prstGeom prst="rect">
            <a:avLst/>
          </a:prstGeom>
          <a:solidFill>
            <a:srgbClr val="FF0000">
              <a:alpha val="1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algn="r" defTabSz="685800" eaLnBrk="1" hangingPunct="1">
              <a:spcBef>
                <a:spcPct val="20000"/>
              </a:spcBef>
              <a:buClr>
                <a:srgbClr val="FFFF00"/>
              </a:buClr>
              <a:buSzPct val="80000"/>
            </a:pPr>
            <a:endParaRPr lang="en-US" sz="1800">
              <a:solidFill>
                <a:srgbClr val="000000"/>
              </a:solidFill>
              <a:latin typeface="Arial" pitchFamily="-65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D1BB2FC-F42A-D5A7-9575-89E1A3E488E3}"/>
              </a:ext>
            </a:extLst>
          </p:cNvPr>
          <p:cNvSpPr txBox="1"/>
          <p:nvPr/>
        </p:nvSpPr>
        <p:spPr>
          <a:xfrm>
            <a:off x="7956376" y="4776400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6A1D8A09-8FE8-834B-A216-3D4CF50C2789}" type="slidenum">
              <a:rPr lang="en-GB" sz="1200" smtClean="0">
                <a:latin typeface="Titillium Web" pitchFamily="2" charset="77"/>
              </a:rPr>
              <a:t>22</a:t>
            </a:fld>
            <a:r>
              <a:rPr lang="en-GB" sz="1200" dirty="0">
                <a:latin typeface="Titillium Web" pitchFamily="2" charset="77"/>
              </a:rPr>
              <a:t>/35</a:t>
            </a:r>
          </a:p>
        </p:txBody>
      </p:sp>
    </p:spTree>
    <p:extLst>
      <p:ext uri="{BB962C8B-B14F-4D97-AF65-F5344CB8AC3E}">
        <p14:creationId xmlns:p14="http://schemas.microsoft.com/office/powerpoint/2010/main" val="13857123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HC_foto_filme10mi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464" y="720257"/>
            <a:ext cx="6857543" cy="1302933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057900" y="4767273"/>
            <a:ext cx="1600200" cy="273844"/>
          </a:xfrm>
          <a:prstGeom prst="rect">
            <a:avLst/>
          </a:prstGeom>
        </p:spPr>
        <p:txBody>
          <a:bodyPr/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z="1350">
                <a:solidFill>
                  <a:srgbClr val="000000"/>
                </a:solidFill>
                <a:latin typeface="Arial"/>
              </a:rPr>
              <a:pPr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23</a:t>
            </a:fld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43000" y="735546"/>
            <a:ext cx="51911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PT" sz="2400" dirty="0" err="1">
                <a:solidFill>
                  <a:srgbClr val="FFFF00"/>
                </a:solidFill>
                <a:latin typeface="Arial"/>
              </a:rPr>
              <a:t>With</a:t>
            </a:r>
            <a:r>
              <a:rPr lang="pt-PT" sz="2400" dirty="0">
                <a:solidFill>
                  <a:srgbClr val="FFFF00"/>
                </a:solidFill>
                <a:latin typeface="Arial"/>
              </a:rPr>
              <a:t> </a:t>
            </a:r>
            <a:r>
              <a:rPr lang="pt-PT" sz="2400" dirty="0" err="1">
                <a:solidFill>
                  <a:srgbClr val="FFFF00"/>
                </a:solidFill>
                <a:latin typeface="Arial"/>
              </a:rPr>
              <a:t>the</a:t>
            </a:r>
            <a:r>
              <a:rPr lang="pt-PT" sz="2400" dirty="0">
                <a:solidFill>
                  <a:srgbClr val="FFFF00"/>
                </a:solidFill>
                <a:latin typeface="Arial"/>
              </a:rPr>
              <a:t> </a:t>
            </a:r>
          </a:p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PT" sz="2400" dirty="0">
                <a:solidFill>
                  <a:srgbClr val="FFFF00"/>
                </a:solidFill>
                <a:latin typeface="Arial"/>
              </a:rPr>
              <a:t>LHC </a:t>
            </a:r>
            <a:r>
              <a:rPr lang="pt-PT" sz="2400" dirty="0" err="1">
                <a:solidFill>
                  <a:srgbClr val="FFFF00"/>
                </a:solidFill>
                <a:latin typeface="Arial"/>
              </a:rPr>
              <a:t>accelerator</a:t>
            </a:r>
            <a:endParaRPr lang="pt-PT" sz="2400" dirty="0">
              <a:solidFill>
                <a:srgbClr val="FFFF00"/>
              </a:solidFill>
              <a:latin typeface="Arial"/>
            </a:endParaRPr>
          </a:p>
        </p:txBody>
      </p:sp>
      <p:pic>
        <p:nvPicPr>
          <p:cNvPr id="8" name="Content Placeholder 8" descr="cmsview1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00600" y="2536445"/>
            <a:ext cx="3200400" cy="2504661"/>
          </a:xfrm>
          <a:prstGeom prst="rect">
            <a:avLst/>
          </a:prstGeom>
        </p:spPr>
      </p:pic>
      <p:pic>
        <p:nvPicPr>
          <p:cNvPr id="9" name="Picture 2" descr="ATLAS-Toroid_Aufbau_200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43000" y="2566286"/>
            <a:ext cx="3594420" cy="2457451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827584" y="2082570"/>
            <a:ext cx="760546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PT" sz="2100" dirty="0" err="1">
                <a:solidFill>
                  <a:srgbClr val="FFFFFF"/>
                </a:solidFill>
                <a:latin typeface="Arial"/>
              </a:rPr>
              <a:t>and</a:t>
            </a:r>
            <a:r>
              <a:rPr lang="pt-PT" sz="2100" dirty="0">
                <a:solidFill>
                  <a:srgbClr val="FFFFFF"/>
                </a:solidFill>
                <a:latin typeface="Arial"/>
              </a:rPr>
              <a:t> in </a:t>
            </a:r>
            <a:r>
              <a:rPr lang="pt-PT" sz="2100" dirty="0" err="1">
                <a:solidFill>
                  <a:srgbClr val="FFFFFF"/>
                </a:solidFill>
                <a:latin typeface="Arial"/>
              </a:rPr>
              <a:t>very</a:t>
            </a:r>
            <a:r>
              <a:rPr lang="pt-PT" sz="2100" dirty="0">
                <a:solidFill>
                  <a:srgbClr val="FFFFFF"/>
                </a:solidFill>
                <a:latin typeface="Arial"/>
              </a:rPr>
              <a:t> </a:t>
            </a:r>
            <a:r>
              <a:rPr lang="pt-PT" sz="2100" dirty="0" err="1">
                <a:solidFill>
                  <a:srgbClr val="FFFFFF"/>
                </a:solidFill>
                <a:latin typeface="Arial"/>
              </a:rPr>
              <a:t>large</a:t>
            </a:r>
            <a:r>
              <a:rPr lang="pt-PT" sz="2100" dirty="0">
                <a:solidFill>
                  <a:srgbClr val="FFFFFF"/>
                </a:solidFill>
                <a:latin typeface="Arial"/>
              </a:rPr>
              <a:t> </a:t>
            </a:r>
            <a:r>
              <a:rPr lang="pt-PT" sz="2100" dirty="0" err="1">
                <a:solidFill>
                  <a:srgbClr val="FFFFFF"/>
                </a:solidFill>
                <a:latin typeface="Arial"/>
              </a:rPr>
              <a:t>experiments</a:t>
            </a:r>
            <a:r>
              <a:rPr lang="pt-PT" sz="2100" dirty="0">
                <a:solidFill>
                  <a:srgbClr val="FFFFFF"/>
                </a:solidFill>
                <a:latin typeface="Arial"/>
              </a:rPr>
              <a:t> </a:t>
            </a:r>
            <a:r>
              <a:rPr lang="pt-PT" sz="2100" dirty="0" err="1">
                <a:solidFill>
                  <a:srgbClr val="FFFFFF"/>
                </a:solidFill>
                <a:latin typeface="Arial"/>
              </a:rPr>
              <a:t>and</a:t>
            </a:r>
            <a:r>
              <a:rPr lang="pt-PT" sz="2100" dirty="0">
                <a:solidFill>
                  <a:srgbClr val="FFFFFF"/>
                </a:solidFill>
                <a:latin typeface="Arial"/>
              </a:rPr>
              <a:t> </a:t>
            </a:r>
            <a:r>
              <a:rPr lang="pt-PT" sz="2100" dirty="0" err="1">
                <a:solidFill>
                  <a:srgbClr val="FFFFFF"/>
                </a:solidFill>
                <a:latin typeface="Arial"/>
              </a:rPr>
              <a:t>international</a:t>
            </a:r>
            <a:r>
              <a:rPr lang="pt-PT" sz="2100" dirty="0">
                <a:solidFill>
                  <a:srgbClr val="FFFFFF"/>
                </a:solidFill>
                <a:latin typeface="Arial"/>
              </a:rPr>
              <a:t> </a:t>
            </a:r>
            <a:r>
              <a:rPr lang="pt-PT" sz="2100" dirty="0" err="1">
                <a:solidFill>
                  <a:srgbClr val="FFFFFF"/>
                </a:solidFill>
                <a:latin typeface="Arial"/>
              </a:rPr>
              <a:t>collaborations</a:t>
            </a:r>
            <a:r>
              <a:rPr lang="pt-PT" sz="2100" dirty="0">
                <a:solidFill>
                  <a:srgbClr val="FFFFFF"/>
                </a:solidFill>
                <a:latin typeface="Arial"/>
              </a:rPr>
              <a:t>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64440" y="2864095"/>
            <a:ext cx="1313116" cy="507831"/>
          </a:xfrm>
          <a:prstGeom prst="rect">
            <a:avLst/>
          </a:prstGeom>
          <a:solidFill>
            <a:schemeClr val="bg1">
              <a:lumMod val="95000"/>
              <a:alpha val="47000"/>
            </a:schemeClr>
          </a:solidFill>
        </p:spPr>
        <p:txBody>
          <a:bodyPr wrap="none" rtlCol="0">
            <a:spAutoFit/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PT" sz="2700" b="1" dirty="0">
                <a:solidFill>
                  <a:srgbClr val="FFFFFF"/>
                </a:solidFill>
                <a:latin typeface="Arial"/>
              </a:rPr>
              <a:t>ATLAS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52572" y="2897093"/>
            <a:ext cx="954107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PT" sz="2700" b="1" dirty="0">
                <a:solidFill>
                  <a:srgbClr val="FFFFFF"/>
                </a:solidFill>
                <a:latin typeface="Arial"/>
              </a:rPr>
              <a:t>CMS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84368" y="4779401"/>
            <a:ext cx="86519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342900" eaLnBrk="1" fontAlgn="auto" hangingPunct="1">
              <a:spcBef>
                <a:spcPts val="0"/>
              </a:spcBef>
              <a:spcAft>
                <a:spcPts val="0"/>
              </a:spcAft>
            </a:pPr>
            <a:fld id="{018BC944-F373-3C43-909B-CD919E855B31}" type="slidenum">
              <a:rPr lang="en-US" sz="1350" b="1" smtClean="0">
                <a:solidFill>
                  <a:srgbClr val="FFFFFF"/>
                </a:solidFill>
                <a:latin typeface="Helvetica" charset="0"/>
              </a:rPr>
              <a:pPr algn="r" defTabSz="342900" eaLnBrk="1" fontAlgn="auto" hangingPunct="1">
                <a:spcBef>
                  <a:spcPts val="0"/>
                </a:spcBef>
                <a:spcAft>
                  <a:spcPts val="0"/>
                </a:spcAft>
              </a:pPr>
              <a:t>23</a:t>
            </a:fld>
            <a:r>
              <a:rPr lang="mr-IN" sz="1350" b="1" dirty="0">
                <a:solidFill>
                  <a:srgbClr val="FFFFFF"/>
                </a:solidFill>
                <a:latin typeface="Helvetica" charset="0"/>
              </a:rPr>
              <a:t>/35</a:t>
            </a:r>
            <a:endParaRPr lang="en-US" sz="1350" b="1" dirty="0">
              <a:solidFill>
                <a:srgbClr val="FFFFFF"/>
              </a:solidFill>
              <a:latin typeface="Helvetica" charset="0"/>
            </a:endParaRPr>
          </a:p>
        </p:txBody>
      </p:sp>
      <p:sp>
        <p:nvSpPr>
          <p:cNvPr id="15" name="Rectangle 30"/>
          <p:cNvSpPr txBox="1">
            <a:spLocks noChangeArrowheads="1"/>
          </p:cNvSpPr>
          <p:nvPr/>
        </p:nvSpPr>
        <p:spPr bwMode="auto">
          <a:xfrm>
            <a:off x="1143000" y="87474"/>
            <a:ext cx="5798976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9056" tIns="34529" rIns="69056" bIns="34529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5pPr>
            <a:lvl6pPr marL="457191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charset="0"/>
              </a:defRPr>
            </a:lvl6pPr>
            <a:lvl7pPr marL="914382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charset="0"/>
              </a:defRPr>
            </a:lvl7pPr>
            <a:lvl8pPr marL="1371573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charset="0"/>
              </a:defRPr>
            </a:lvl8pPr>
            <a:lvl9pPr marL="1828764"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omic Sans MS" charset="0"/>
              </a:defRPr>
            </a:lvl9pPr>
          </a:lstStyle>
          <a:p>
            <a:pPr defTabSz="685800">
              <a:defRPr/>
            </a:pPr>
            <a:r>
              <a:rPr lang="pt-PT" sz="3000" kern="0" dirty="0" err="1">
                <a:solidFill>
                  <a:srgbClr val="FFCC66"/>
                </a:solidFill>
                <a:latin typeface="Comic Sans MS"/>
              </a:rPr>
              <a:t>How</a:t>
            </a:r>
            <a:r>
              <a:rPr lang="pt-PT" sz="3000" kern="0" dirty="0">
                <a:solidFill>
                  <a:srgbClr val="FFCC66"/>
                </a:solidFill>
                <a:latin typeface="Comic Sans MS"/>
              </a:rPr>
              <a:t> do </a:t>
            </a:r>
            <a:r>
              <a:rPr lang="pt-PT" sz="3000" kern="0" dirty="0" err="1">
                <a:solidFill>
                  <a:srgbClr val="FFCC66"/>
                </a:solidFill>
                <a:latin typeface="Comic Sans MS"/>
              </a:rPr>
              <a:t>scientists</a:t>
            </a:r>
            <a:r>
              <a:rPr lang="pt-PT" sz="3000" kern="0" dirty="0">
                <a:solidFill>
                  <a:srgbClr val="FFCC66"/>
                </a:solidFill>
                <a:latin typeface="Comic Sans MS"/>
              </a:rPr>
              <a:t> </a:t>
            </a:r>
            <a:r>
              <a:rPr lang="pt-PT" sz="3000" kern="0" dirty="0" err="1">
                <a:solidFill>
                  <a:srgbClr val="FFCC66"/>
                </a:solidFill>
                <a:latin typeface="Comic Sans MS"/>
              </a:rPr>
              <a:t>work</a:t>
            </a:r>
            <a:endParaRPr lang="en-GB" sz="3000" kern="0" dirty="0">
              <a:solidFill>
                <a:srgbClr val="FFCC66"/>
              </a:solidFill>
              <a:latin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8320267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71450"/>
            <a:ext cx="7990656" cy="514350"/>
          </a:xfrm>
        </p:spPr>
        <p:txBody>
          <a:bodyPr/>
          <a:lstStyle/>
          <a:p>
            <a:pPr eaLnBrk="1" hangingPunct="1"/>
            <a:r>
              <a:rPr lang="pt-PT" dirty="0" err="1"/>
              <a:t>Back</a:t>
            </a:r>
            <a:r>
              <a:rPr lang="pt-PT" dirty="0"/>
              <a:t> to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beginning</a:t>
            </a:r>
            <a:r>
              <a:rPr lang="pt-PT" dirty="0"/>
              <a:t> </a:t>
            </a:r>
            <a:r>
              <a:rPr lang="pt-PT" dirty="0" err="1"/>
              <a:t>of</a:t>
            </a:r>
            <a:r>
              <a:rPr lang="pt-PT" dirty="0"/>
              <a:t>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Universe</a:t>
            </a:r>
            <a:r>
              <a:rPr lang="pt-PT" dirty="0"/>
              <a:t>...</a:t>
            </a:r>
            <a:endParaRPr lang="en-GB" dirty="0"/>
          </a:p>
        </p:txBody>
      </p:sp>
      <p:sp>
        <p:nvSpPr>
          <p:cNvPr id="105476" name="AutoShape 5"/>
          <p:cNvSpPr>
            <a:spLocks noChangeArrowheads="1"/>
          </p:cNvSpPr>
          <p:nvPr/>
        </p:nvSpPr>
        <p:spPr bwMode="auto">
          <a:xfrm rot="12108084" flipV="1">
            <a:off x="3600476" y="2463623"/>
            <a:ext cx="270272" cy="121444"/>
          </a:xfrm>
          <a:prstGeom prst="parallelogram">
            <a:avLst>
              <a:gd name="adj" fmla="val 3823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defTabSz="685800">
              <a:defRPr/>
            </a:pPr>
            <a:endParaRPr lang="pt-PT" sz="1500">
              <a:solidFill>
                <a:srgbClr val="FFFFCC"/>
              </a:solidFill>
            </a:endParaRPr>
          </a:p>
        </p:txBody>
      </p:sp>
      <p:sp>
        <p:nvSpPr>
          <p:cNvPr id="105477" name="Text Box 6"/>
          <p:cNvSpPr txBox="1">
            <a:spLocks noChangeArrowheads="1"/>
          </p:cNvSpPr>
          <p:nvPr/>
        </p:nvSpPr>
        <p:spPr bwMode="auto">
          <a:xfrm>
            <a:off x="2951560" y="2518173"/>
            <a:ext cx="870751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defTabSz="685800">
              <a:defRPr/>
            </a:pPr>
            <a:r>
              <a:rPr lang="pt-PT" sz="1500" b="1">
                <a:solidFill>
                  <a:srgbClr val="FF9933"/>
                </a:solidFill>
                <a:latin typeface="Arial" charset="0"/>
              </a:rPr>
              <a:t>UHECR</a:t>
            </a:r>
            <a:endParaRPr lang="en-US" sz="1500" b="1">
              <a:solidFill>
                <a:srgbClr val="FF9933"/>
              </a:solidFill>
              <a:latin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32240" y="4046027"/>
            <a:ext cx="482824" cy="276999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pt-PT" sz="1200" b="1" dirty="0">
                <a:solidFill>
                  <a:srgbClr val="000000"/>
                </a:solidFill>
                <a:latin typeface="Arial"/>
                <a:cs typeface="Arial"/>
              </a:rPr>
              <a:t>13,7</a:t>
            </a:r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092280" y="4748645"/>
            <a:ext cx="1428750" cy="342900"/>
          </a:xfrm>
          <a:noFill/>
        </p:spPr>
        <p:txBody>
          <a:bodyPr/>
          <a:lstStyle/>
          <a:p>
            <a:pPr defTabSz="685800">
              <a:defRPr/>
            </a:pPr>
            <a:fld id="{582EA709-7F6E-3D49-9505-DA9172AA6D0C}" type="slidenum">
              <a:rPr lang="en-GB" smtClean="0">
                <a:solidFill>
                  <a:srgbClr val="FFFFCC"/>
                </a:solidFill>
              </a:rPr>
              <a:pPr defTabSz="685800">
                <a:defRPr/>
              </a:pPr>
              <a:t>24</a:t>
            </a:fld>
            <a:r>
              <a:rPr lang="mr-IN" b="0" dirty="0">
                <a:solidFill>
                  <a:srgbClr val="FFFFCC"/>
                </a:solidFill>
              </a:rPr>
              <a:t>/35</a:t>
            </a:r>
            <a:endParaRPr lang="en-GB" b="0" dirty="0">
              <a:solidFill>
                <a:srgbClr val="FFFFCC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485901" y="1028700"/>
            <a:ext cx="6231731" cy="3608785"/>
            <a:chOff x="457200" y="1371600"/>
            <a:chExt cx="8308975" cy="4811713"/>
          </a:xfrm>
        </p:grpSpPr>
        <p:pic>
          <p:nvPicPr>
            <p:cNvPr id="105475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57200" y="1371600"/>
              <a:ext cx="8308975" cy="4811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" name="Rectangle 1"/>
            <p:cNvSpPr/>
            <p:nvPr/>
          </p:nvSpPr>
          <p:spPr bwMode="auto">
            <a:xfrm>
              <a:off x="501408" y="2624213"/>
              <a:ext cx="144016" cy="144016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defTabSz="685800">
                <a:defRPr/>
              </a:pPr>
              <a:endParaRPr lang="pt-BR" sz="1500">
                <a:solidFill>
                  <a:srgbClr val="FFFFCC"/>
                </a:solidFill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6760815" y="4052408"/>
            <a:ext cx="482824" cy="276999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pt-BR" sz="1200" b="1" dirty="0">
                <a:solidFill>
                  <a:srgbClr val="000000"/>
                </a:solidFill>
                <a:latin typeface="Arial"/>
                <a:cs typeface="Arial"/>
              </a:rPr>
              <a:t>13,8</a:t>
            </a:r>
          </a:p>
        </p:txBody>
      </p:sp>
      <p:cxnSp>
        <p:nvCxnSpPr>
          <p:cNvPr id="10" name="Conexão Reta Unidirecional 9">
            <a:extLst>
              <a:ext uri="{FF2B5EF4-FFF2-40B4-BE49-F238E27FC236}">
                <a16:creationId xmlns:a16="http://schemas.microsoft.com/office/drawing/2014/main" id="{A11805D5-1A88-E349-8D50-E486B5B252E2}"/>
              </a:ext>
            </a:extLst>
          </p:cNvPr>
          <p:cNvCxnSpPr>
            <a:cxnSpLocks/>
          </p:cNvCxnSpPr>
          <p:nvPr/>
        </p:nvCxnSpPr>
        <p:spPr bwMode="auto">
          <a:xfrm flipV="1">
            <a:off x="4085946" y="3705876"/>
            <a:ext cx="0" cy="324036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accent6">
                <a:lumMod val="60000"/>
                <a:lumOff val="40000"/>
              </a:schemeClr>
            </a:solidFill>
            <a:prstDash val="solid"/>
            <a:round/>
            <a:headEnd type="none" w="sm" len="sm"/>
            <a:tailEnd type="triangle"/>
          </a:ln>
          <a:effectLst/>
        </p:spPr>
      </p:cxnSp>
      <p:grpSp>
        <p:nvGrpSpPr>
          <p:cNvPr id="13" name="Grupo 12">
            <a:extLst>
              <a:ext uri="{FF2B5EF4-FFF2-40B4-BE49-F238E27FC236}">
                <a16:creationId xmlns:a16="http://schemas.microsoft.com/office/drawing/2014/main" id="{E892C155-7AB9-D546-AD48-45D926E06E0F}"/>
              </a:ext>
            </a:extLst>
          </p:cNvPr>
          <p:cNvGrpSpPr/>
          <p:nvPr/>
        </p:nvGrpSpPr>
        <p:grpSpPr>
          <a:xfrm>
            <a:off x="3790676" y="3998717"/>
            <a:ext cx="612668" cy="391980"/>
            <a:chOff x="3530236" y="5353471"/>
            <a:chExt cx="816891" cy="522639"/>
          </a:xfrm>
        </p:grpSpPr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E1A3723B-C517-944F-A5B1-768344C81450}"/>
                </a:ext>
              </a:extLst>
            </p:cNvPr>
            <p:cNvSpPr txBox="1"/>
            <p:nvPr/>
          </p:nvSpPr>
          <p:spPr>
            <a:xfrm>
              <a:off x="3530236" y="5445224"/>
              <a:ext cx="816891" cy="430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defRPr/>
              </a:pPr>
              <a:r>
                <a:rPr lang="pt-PT" sz="1500" b="1" dirty="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  s</a:t>
              </a:r>
            </a:p>
          </p:txBody>
        </p:sp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7AA344AB-EEBC-4E43-A293-51B241D9C531}"/>
                </a:ext>
              </a:extLst>
            </p:cNvPr>
            <p:cNvSpPr txBox="1"/>
            <p:nvPr/>
          </p:nvSpPr>
          <p:spPr>
            <a:xfrm>
              <a:off x="3767492" y="5353471"/>
              <a:ext cx="50697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800">
                <a:defRPr/>
              </a:pPr>
              <a:r>
                <a:rPr lang="pt-PT" sz="1050" b="1" dirty="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-12</a:t>
              </a:r>
            </a:p>
          </p:txBody>
        </p:sp>
      </p:grp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23A39CC0-6993-FED0-C590-29560D912894}"/>
              </a:ext>
            </a:extLst>
          </p:cNvPr>
          <p:cNvSpPr txBox="1">
            <a:spLocks/>
          </p:cNvSpPr>
          <p:nvPr/>
        </p:nvSpPr>
        <p:spPr bwMode="auto">
          <a:xfrm>
            <a:off x="3486150" y="4743450"/>
            <a:ext cx="21717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9056" tIns="34529" rIns="69056" bIns="34529" numCol="1" anchor="ctr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1pPr>
            <a:lvl2pPr marL="4556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2pPr>
            <a:lvl3pPr marL="9128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3pPr>
            <a:lvl4pPr marL="13700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4pPr>
            <a:lvl5pPr marL="18272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z="1200" dirty="0" err="1">
                <a:solidFill>
                  <a:srgbClr val="FFFFFF"/>
                </a:solidFill>
                <a:latin typeface="Titillium Web" pitchFamily="2" charset="77"/>
              </a:rPr>
              <a:t>pedro</a:t>
            </a:r>
            <a:r>
              <a:rPr lang="en-GB" sz="1200" dirty="0">
                <a:solidFill>
                  <a:srgbClr val="FFFFFF"/>
                </a:solidFill>
                <a:latin typeface="Titillium Web" pitchFamily="2" charset="77"/>
              </a:rPr>
              <a:t> </a:t>
            </a:r>
            <a:r>
              <a:rPr lang="en-GB" sz="1200" dirty="0" err="1">
                <a:solidFill>
                  <a:srgbClr val="FFFFFF"/>
                </a:solidFill>
                <a:latin typeface="Titillium Web" pitchFamily="2" charset="77"/>
              </a:rPr>
              <a:t>abreu</a:t>
            </a:r>
            <a:r>
              <a:rPr lang="en-GB" sz="1200" dirty="0">
                <a:solidFill>
                  <a:srgbClr val="FFFFFF"/>
                </a:solidFill>
                <a:latin typeface="Titillium Web" pitchFamily="2" charset="77"/>
              </a:rPr>
              <a:t> – I, a Universe of particles, a particle in the universe</a:t>
            </a:r>
          </a:p>
        </p:txBody>
      </p:sp>
      <p:sp>
        <p:nvSpPr>
          <p:cNvPr id="11" name="Date Placeholder 4">
            <a:extLst>
              <a:ext uri="{FF2B5EF4-FFF2-40B4-BE49-F238E27FC236}">
                <a16:creationId xmlns:a16="http://schemas.microsoft.com/office/drawing/2014/main" id="{C205AC74-1C7A-0070-26D5-A2ABBE7A2340}"/>
              </a:ext>
            </a:extLst>
          </p:cNvPr>
          <p:cNvSpPr txBox="1">
            <a:spLocks/>
          </p:cNvSpPr>
          <p:nvPr/>
        </p:nvSpPr>
        <p:spPr bwMode="auto">
          <a:xfrm>
            <a:off x="160465" y="4720060"/>
            <a:ext cx="14287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69056" tIns="34529" rIns="69056" bIns="34529" numCol="1" anchor="ctr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56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2pPr>
            <a:lvl3pPr marL="9128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3pPr>
            <a:lvl4pPr marL="13700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4pPr>
            <a:lvl5pPr marL="1827213" indent="1588" algn="l" rtl="0" eaLnBrk="0" fontAlgn="base" hangingPunct="0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2000" kern="1200">
                <a:solidFill>
                  <a:schemeClr val="tx1"/>
                </a:solidFill>
                <a:latin typeface="Comic Sans MS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pt-BR" sz="1050" dirty="0" err="1">
                <a:solidFill>
                  <a:srgbClr val="FFFFFF"/>
                </a:solidFill>
              </a:rPr>
              <a:t>September</a:t>
            </a:r>
            <a:r>
              <a:rPr lang="pt-BR" sz="1050" dirty="0">
                <a:solidFill>
                  <a:srgbClr val="FFFFFF"/>
                </a:solidFill>
              </a:rPr>
              <a:t> 30th</a:t>
            </a:r>
            <a:br>
              <a:rPr lang="pt-PT" sz="1050" dirty="0">
                <a:solidFill>
                  <a:srgbClr val="FFFFFF"/>
                </a:solidFill>
              </a:rPr>
            </a:br>
            <a:r>
              <a:rPr lang="is-IS" sz="1050" dirty="0">
                <a:solidFill>
                  <a:srgbClr val="FFFFFF"/>
                </a:solidFill>
              </a:rPr>
              <a:t>2023</a:t>
            </a:r>
            <a:endParaRPr lang="pt-PT" sz="105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2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6350876" y="120487"/>
            <a:ext cx="2563415" cy="3598069"/>
          </a:xfrm>
          <a:noFill/>
        </p:spPr>
      </p:pic>
      <p:pic>
        <p:nvPicPr>
          <p:cNvPr id="6042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9450" y="1031567"/>
            <a:ext cx="4089797" cy="3006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2" name="Rectangle 4"/>
          <p:cNvSpPr>
            <a:spLocks noGrp="1" noChangeArrowheads="1"/>
          </p:cNvSpPr>
          <p:nvPr>
            <p:ph type="title"/>
          </p:nvPr>
        </p:nvSpPr>
        <p:spPr>
          <a:xfrm>
            <a:off x="273339" y="65187"/>
            <a:ext cx="5829300" cy="626369"/>
          </a:xfrm>
        </p:spPr>
        <p:txBody>
          <a:bodyPr/>
          <a:lstStyle/>
          <a:p>
            <a:r>
              <a:rPr lang="en-GB" sz="2700">
                <a:solidFill>
                  <a:srgbClr val="F8F8F8"/>
                </a:solidFill>
                <a:latin typeface="Titillium Web" pitchFamily="2" charset="77"/>
              </a:rPr>
              <a:t>The Dark Matter evidence</a:t>
            </a:r>
            <a:endParaRPr lang="en-GB">
              <a:solidFill>
                <a:srgbClr val="F8F8F8"/>
              </a:solidFill>
              <a:latin typeface="Titillium Web" pitchFamily="2" charset="77"/>
            </a:endParaRPr>
          </a:p>
        </p:txBody>
      </p:sp>
      <p:sp>
        <p:nvSpPr>
          <p:cNvPr id="60423" name="Text Box 5"/>
          <p:cNvSpPr txBox="1">
            <a:spLocks noChangeArrowheads="1"/>
          </p:cNvSpPr>
          <p:nvPr/>
        </p:nvSpPr>
        <p:spPr bwMode="auto">
          <a:xfrm>
            <a:off x="1157178" y="4245770"/>
            <a:ext cx="7093854" cy="3924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68579" tIns="34289" rIns="68579" bIns="34289"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GB" sz="2100" dirty="0">
                <a:solidFill>
                  <a:srgbClr val="F8F8F8"/>
                </a:solidFill>
                <a:latin typeface="Titillium Web" pitchFamily="2" charset="77"/>
              </a:rPr>
              <a:t>Largest fraction of matter does not shine! What can it be?!</a:t>
            </a:r>
          </a:p>
        </p:txBody>
      </p:sp>
      <p:sp>
        <p:nvSpPr>
          <p:cNvPr id="60424" name="Text Box 6"/>
          <p:cNvSpPr txBox="1">
            <a:spLocks noChangeArrowheads="1"/>
          </p:cNvSpPr>
          <p:nvPr/>
        </p:nvSpPr>
        <p:spPr bwMode="auto">
          <a:xfrm>
            <a:off x="6350876" y="3759534"/>
            <a:ext cx="914351" cy="207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9" tIns="34289" rIns="68579" bIns="34289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900" dirty="0">
                <a:solidFill>
                  <a:srgbClr val="FFFFFF"/>
                </a:solidFill>
              </a:rPr>
              <a:t>©</a:t>
            </a:r>
            <a:r>
              <a:rPr lang="en-US" sz="900" dirty="0" err="1">
                <a:solidFill>
                  <a:srgbClr val="FFFFFF"/>
                </a:solidFill>
              </a:rPr>
              <a:t>A.De</a:t>
            </a:r>
            <a:r>
              <a:rPr lang="en-US" sz="900" dirty="0">
                <a:solidFill>
                  <a:srgbClr val="FFFFFF"/>
                </a:solidFill>
              </a:rPr>
              <a:t> Angelis</a:t>
            </a:r>
          </a:p>
        </p:txBody>
      </p:sp>
      <p:sp>
        <p:nvSpPr>
          <p:cNvPr id="60426" name="Text Box 8"/>
          <p:cNvSpPr txBox="1">
            <a:spLocks noChangeArrowheads="1"/>
          </p:cNvSpPr>
          <p:nvPr/>
        </p:nvSpPr>
        <p:spPr bwMode="auto">
          <a:xfrm rot="-5400000">
            <a:off x="1105406" y="1563715"/>
            <a:ext cx="659474" cy="253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9" tIns="34289" rIns="68579" bIns="34289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2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SPEED</a:t>
            </a:r>
          </a:p>
        </p:txBody>
      </p:sp>
      <p:sp>
        <p:nvSpPr>
          <p:cNvPr id="60427" name="Text Box 9"/>
          <p:cNvSpPr txBox="1">
            <a:spLocks noChangeArrowheads="1"/>
          </p:cNvSpPr>
          <p:nvPr/>
        </p:nvSpPr>
        <p:spPr bwMode="auto">
          <a:xfrm>
            <a:off x="2658799" y="3291830"/>
            <a:ext cx="2245519" cy="253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8579" tIns="34289" rIns="68579" bIns="34289">
            <a:prstTxWarp prst="textNoShape">
              <a:avLst/>
            </a:prstTxWarp>
            <a:spAutoFit/>
          </a:bodyPr>
          <a:lstStyle/>
          <a:p>
            <a:pPr algn="r" eaLnBrk="1" hangingPunct="1"/>
            <a:r>
              <a:rPr lang="en-US" sz="12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DISTANCE to the </a:t>
            </a:r>
            <a:r>
              <a:rPr lang="en-US" sz="1200" dirty="0" err="1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centre</a:t>
            </a:r>
            <a:endParaRPr lang="en-US" sz="1200" dirty="0">
              <a:solidFill>
                <a:srgbClr val="F8F8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0B931A42-0464-7606-C63B-DF1D0F678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6150" y="4743450"/>
            <a:ext cx="2171700" cy="342900"/>
          </a:xfrm>
          <a:noFill/>
        </p:spPr>
        <p:txBody>
          <a:bodyPr/>
          <a:lstStyle/>
          <a:p>
            <a:r>
              <a:rPr lang="en-GB" dirty="0" err="1">
                <a:latin typeface="Titillium Web" pitchFamily="2" charset="77"/>
              </a:rPr>
              <a:t>pedro</a:t>
            </a:r>
            <a:r>
              <a:rPr lang="en-GB" dirty="0">
                <a:latin typeface="Titillium Web" pitchFamily="2" charset="77"/>
              </a:rPr>
              <a:t> </a:t>
            </a:r>
            <a:r>
              <a:rPr lang="en-GB" dirty="0" err="1">
                <a:latin typeface="Titillium Web" pitchFamily="2" charset="77"/>
              </a:rPr>
              <a:t>abreu</a:t>
            </a:r>
            <a:r>
              <a:rPr lang="en-GB" dirty="0">
                <a:latin typeface="Titillium Web" pitchFamily="2" charset="77"/>
              </a:rPr>
              <a:t> – I, a Universe of particles, a particle in the universe</a:t>
            </a:r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6228D245-4B5A-FF51-55CB-04FCE8B5A7D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643990" y="4743450"/>
            <a:ext cx="1428750" cy="342900"/>
          </a:xfrm>
          <a:noFill/>
        </p:spPr>
        <p:txBody>
          <a:bodyPr/>
          <a:lstStyle/>
          <a:p>
            <a:r>
              <a:rPr lang="en-GB" dirty="0"/>
              <a:t>September 30th</a:t>
            </a:r>
            <a:br>
              <a:rPr lang="en-GB" dirty="0"/>
            </a:br>
            <a:r>
              <a:rPr lang="en-GB" dirty="0"/>
              <a:t>2023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DDE3467-B246-06BF-298B-A97163197F39}"/>
              </a:ext>
            </a:extLst>
          </p:cNvPr>
          <p:cNvSpPr txBox="1"/>
          <p:nvPr/>
        </p:nvSpPr>
        <p:spPr>
          <a:xfrm>
            <a:off x="7956376" y="4776400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6A1D8A09-8FE8-834B-A216-3D4CF50C2789}" type="slidenum">
              <a:rPr lang="en-GB" sz="1200" smtClean="0">
                <a:latin typeface="Titillium Web" pitchFamily="2" charset="77"/>
              </a:rPr>
              <a:t>25</a:t>
            </a:fld>
            <a:r>
              <a:rPr lang="en-GB" sz="1200" dirty="0">
                <a:latin typeface="Titillium Web" pitchFamily="2" charset="77"/>
              </a:rPr>
              <a:t>/35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3" grpId="0" animBg="1"/>
      <p:bldP spid="6042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57150"/>
            <a:ext cx="8280920" cy="622452"/>
          </a:xfrm>
        </p:spPr>
        <p:txBody>
          <a:bodyPr/>
          <a:lstStyle/>
          <a:p>
            <a:r>
              <a:rPr lang="en-GB" sz="3000" dirty="0">
                <a:solidFill>
                  <a:srgbClr val="F8F8F8"/>
                </a:solidFill>
                <a:latin typeface="Titillium Web" pitchFamily="2" charset="77"/>
              </a:rPr>
              <a:t>Dark matter even in our galaxy!</a:t>
            </a:r>
          </a:p>
        </p:txBody>
      </p:sp>
      <p:sp>
        <p:nvSpPr>
          <p:cNvPr id="63493" name="Text Box 3"/>
          <p:cNvSpPr txBox="1">
            <a:spLocks noChangeArrowheads="1"/>
          </p:cNvSpPr>
          <p:nvPr/>
        </p:nvSpPr>
        <p:spPr bwMode="auto">
          <a:xfrm>
            <a:off x="1562100" y="3597896"/>
            <a:ext cx="7186364" cy="99257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square" lIns="68579" tIns="34289" rIns="68579" bIns="34289"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sz="2400" dirty="0">
                <a:solidFill>
                  <a:srgbClr val="F8F8F8"/>
                </a:solidFill>
                <a:latin typeface="Titillium Web" pitchFamily="2" charset="77"/>
              </a:rPr>
              <a:t> Spread in the galaxy, not aggregated (not black holes)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GB" sz="2400" dirty="0">
                <a:solidFill>
                  <a:srgbClr val="F8F8F8"/>
                </a:solidFill>
                <a:latin typeface="Titillium Web" pitchFamily="2" charset="77"/>
              </a:rPr>
              <a:t> No form of matter known!</a:t>
            </a:r>
          </a:p>
        </p:txBody>
      </p:sp>
      <p:pic>
        <p:nvPicPr>
          <p:cNvPr id="63494" name="Picture 6" descr="SpiralGalaxy_MilkyWay_COBE"/>
          <p:cNvPicPr>
            <a:picLocks noChangeAspect="1" noChangeArrowheads="1"/>
          </p:cNvPicPr>
          <p:nvPr/>
        </p:nvPicPr>
        <p:blipFill>
          <a:blip r:embed="rId3"/>
          <a:srcRect l="12936" t="34787" r="6754" b="37305"/>
          <a:stretch>
            <a:fillRect/>
          </a:stretch>
        </p:blipFill>
        <p:spPr bwMode="auto">
          <a:xfrm>
            <a:off x="4248150" y="1168003"/>
            <a:ext cx="3511154" cy="594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5" name="Picture 7" descr="SpiralGalaxy_m100"/>
          <p:cNvPicPr>
            <a:picLocks noChangeAspect="1" noChangeArrowheads="1"/>
          </p:cNvPicPr>
          <p:nvPr/>
        </p:nvPicPr>
        <p:blipFill>
          <a:blip r:embed="rId4"/>
          <a:srcRect t="10291" b="25179"/>
          <a:stretch>
            <a:fillRect/>
          </a:stretch>
        </p:blipFill>
        <p:spPr bwMode="auto">
          <a:xfrm>
            <a:off x="1601391" y="1168004"/>
            <a:ext cx="2562225" cy="2341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6" name="Text Box 8"/>
          <p:cNvSpPr txBox="1">
            <a:spLocks noChangeArrowheads="1"/>
          </p:cNvSpPr>
          <p:nvPr/>
        </p:nvSpPr>
        <p:spPr bwMode="auto">
          <a:xfrm>
            <a:off x="1656160" y="3311347"/>
            <a:ext cx="1848902" cy="207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9" tIns="34289" rIns="68579" bIns="34289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900">
                <a:solidFill>
                  <a:srgbClr val="F8F8F8"/>
                </a:solidFill>
              </a:rPr>
              <a:t>©Anglo-Australian Observatory</a:t>
            </a:r>
          </a:p>
        </p:txBody>
      </p:sp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4299456" y="1168004"/>
            <a:ext cx="717182" cy="253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9" tIns="34289" rIns="68579" bIns="34289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200">
                <a:solidFill>
                  <a:srgbClr val="F8F8F8"/>
                </a:solidFill>
              </a:rPr>
              <a:t>© COBE</a:t>
            </a:r>
          </a:p>
        </p:txBody>
      </p:sp>
      <p:sp>
        <p:nvSpPr>
          <p:cNvPr id="63498" name="Text Box 10"/>
          <p:cNvSpPr txBox="1">
            <a:spLocks noChangeArrowheads="1"/>
          </p:cNvSpPr>
          <p:nvPr/>
        </p:nvSpPr>
        <p:spPr bwMode="auto">
          <a:xfrm>
            <a:off x="1694260" y="1203723"/>
            <a:ext cx="1470593" cy="253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9" tIns="34289" rIns="68579" bIns="34289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200" dirty="0">
                <a:solidFill>
                  <a:srgbClr val="F8F8F8"/>
                </a:solidFill>
              </a:rPr>
              <a:t>M100 </a:t>
            </a:r>
            <a:r>
              <a:rPr lang="en-US" sz="1200" dirty="0">
                <a:solidFill>
                  <a:srgbClr val="F8F8F8"/>
                </a:solidFill>
                <a:sym typeface="Symbol" charset="2"/>
              </a:rPr>
              <a:t>≈ </a:t>
            </a:r>
            <a:r>
              <a:rPr lang="en-US" sz="1200" dirty="0">
                <a:solidFill>
                  <a:srgbClr val="F8F8F8"/>
                </a:solidFill>
              </a:rPr>
              <a:t>Milky Way</a:t>
            </a:r>
          </a:p>
        </p:txBody>
      </p:sp>
      <p:sp>
        <p:nvSpPr>
          <p:cNvPr id="63499" name="Rectangle 11"/>
          <p:cNvSpPr>
            <a:spLocks noChangeArrowheads="1"/>
          </p:cNvSpPr>
          <p:nvPr/>
        </p:nvSpPr>
        <p:spPr bwMode="auto">
          <a:xfrm>
            <a:off x="6731794" y="1168004"/>
            <a:ext cx="888703" cy="253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9" tIns="34289" rIns="68579" bIns="34289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200">
                <a:solidFill>
                  <a:srgbClr val="F8F8F8"/>
                </a:solidFill>
              </a:rPr>
              <a:t>Milky Way</a:t>
            </a:r>
          </a:p>
        </p:txBody>
      </p:sp>
      <p:pic>
        <p:nvPicPr>
          <p:cNvPr id="63500" name="Picture 12" descr="Tarun_DarkMatter_MilkyWay_Sun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16835" y="1652588"/>
            <a:ext cx="2551509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503" name="Oval 15"/>
          <p:cNvSpPr>
            <a:spLocks noChangeArrowheads="1"/>
          </p:cNvSpPr>
          <p:nvPr/>
        </p:nvSpPr>
        <p:spPr bwMode="auto">
          <a:xfrm>
            <a:off x="6008400" y="1774800"/>
            <a:ext cx="161925" cy="161925"/>
          </a:xfrm>
          <a:prstGeom prst="ellipse">
            <a:avLst/>
          </a:prstGeom>
          <a:noFill/>
          <a:ln w="57150">
            <a:solidFill>
              <a:srgbClr val="006600"/>
            </a:solidFill>
            <a:round/>
            <a:headEnd/>
            <a:tailEnd/>
          </a:ln>
        </p:spPr>
        <p:txBody>
          <a:bodyPr wrap="none" lIns="68579" tIns="34289" rIns="68579" bIns="34289" anchor="ctr">
            <a:prstTxWarp prst="textNoShape">
              <a:avLst/>
            </a:prstTxWarp>
          </a:bodyPr>
          <a:lstStyle/>
          <a:p>
            <a:endParaRPr lang="pt-PT" sz="1500"/>
          </a:p>
        </p:txBody>
      </p:sp>
      <p:sp>
        <p:nvSpPr>
          <p:cNvPr id="63504" name="Oval 16"/>
          <p:cNvSpPr>
            <a:spLocks noChangeArrowheads="1"/>
          </p:cNvSpPr>
          <p:nvPr/>
        </p:nvSpPr>
        <p:spPr bwMode="auto">
          <a:xfrm>
            <a:off x="6008400" y="2217600"/>
            <a:ext cx="161925" cy="161925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lIns="68579" tIns="34289" rIns="68579" bIns="34289" anchor="ctr">
            <a:prstTxWarp prst="textNoShape">
              <a:avLst/>
            </a:prstTxWarp>
          </a:bodyPr>
          <a:lstStyle/>
          <a:p>
            <a:endParaRPr lang="pt-PT" sz="1500"/>
          </a:p>
        </p:txBody>
      </p: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3387A0D7-B6A0-8DAC-9A29-E09695828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6150" y="4743450"/>
            <a:ext cx="2171700" cy="342900"/>
          </a:xfrm>
          <a:noFill/>
        </p:spPr>
        <p:txBody>
          <a:bodyPr/>
          <a:lstStyle/>
          <a:p>
            <a:r>
              <a:rPr lang="en-GB" dirty="0" err="1">
                <a:latin typeface="Titillium Web" pitchFamily="2" charset="77"/>
              </a:rPr>
              <a:t>pedro</a:t>
            </a:r>
            <a:r>
              <a:rPr lang="en-GB" dirty="0">
                <a:latin typeface="Titillium Web" pitchFamily="2" charset="77"/>
              </a:rPr>
              <a:t> </a:t>
            </a:r>
            <a:r>
              <a:rPr lang="en-GB" dirty="0" err="1">
                <a:latin typeface="Titillium Web" pitchFamily="2" charset="77"/>
              </a:rPr>
              <a:t>abreu</a:t>
            </a:r>
            <a:r>
              <a:rPr lang="en-GB" dirty="0">
                <a:latin typeface="Titillium Web" pitchFamily="2" charset="77"/>
              </a:rPr>
              <a:t> – I, a Universe of particles, a particle in the universe</a:t>
            </a:r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479228E8-BE50-CC5E-F338-75B2EF78F6D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643990" y="4743450"/>
            <a:ext cx="1428750" cy="342900"/>
          </a:xfrm>
          <a:noFill/>
        </p:spPr>
        <p:txBody>
          <a:bodyPr/>
          <a:lstStyle/>
          <a:p>
            <a:r>
              <a:rPr lang="en-GB" dirty="0"/>
              <a:t>September 30th</a:t>
            </a:r>
            <a:br>
              <a:rPr lang="en-GB" dirty="0"/>
            </a:br>
            <a:r>
              <a:rPr lang="en-GB" dirty="0"/>
              <a:t>2023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10B5758-D138-D1D9-DB75-A08E50F4EDF7}"/>
              </a:ext>
            </a:extLst>
          </p:cNvPr>
          <p:cNvSpPr txBox="1"/>
          <p:nvPr/>
        </p:nvSpPr>
        <p:spPr>
          <a:xfrm>
            <a:off x="7956376" y="4776400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6A1D8A09-8FE8-834B-A216-3D4CF50C2789}" type="slidenum">
              <a:rPr lang="en-GB" sz="1200" smtClean="0">
                <a:latin typeface="Titillium Web" pitchFamily="2" charset="77"/>
              </a:rPr>
              <a:t>26</a:t>
            </a:fld>
            <a:r>
              <a:rPr lang="en-GB" sz="1200" dirty="0">
                <a:latin typeface="Titillium Web" pitchFamily="2" charset="77"/>
              </a:rPr>
              <a:t>/35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40" name="Picture 3" descr="HST_5SuperNovae"/>
          <p:cNvPicPr>
            <a:picLocks noChangeAspect="1" noChangeArrowheads="1"/>
          </p:cNvPicPr>
          <p:nvPr/>
        </p:nvPicPr>
        <p:blipFill>
          <a:blip r:embed="rId4"/>
          <a:srcRect t="22278" b="17250"/>
          <a:stretch>
            <a:fillRect/>
          </a:stretch>
        </p:blipFill>
        <p:spPr bwMode="auto">
          <a:xfrm>
            <a:off x="712644" y="1857850"/>
            <a:ext cx="5714628" cy="2591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42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78558"/>
            <a:ext cx="8892480" cy="485552"/>
          </a:xfrm>
        </p:spPr>
        <p:txBody>
          <a:bodyPr/>
          <a:lstStyle/>
          <a:p>
            <a:r>
              <a:rPr lang="en-GB" sz="28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problem of the expansion of the Universe</a:t>
            </a:r>
          </a:p>
        </p:txBody>
      </p:sp>
      <p:sp>
        <p:nvSpPr>
          <p:cNvPr id="65543" name="Text Box 4"/>
          <p:cNvSpPr txBox="1">
            <a:spLocks noChangeArrowheads="1"/>
          </p:cNvSpPr>
          <p:nvPr/>
        </p:nvSpPr>
        <p:spPr bwMode="auto">
          <a:xfrm>
            <a:off x="683568" y="735806"/>
            <a:ext cx="7992888" cy="93102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68579" tIns="34289" rIns="68579" bIns="34289">
            <a:prstTxWarp prst="textNoShape">
              <a:avLst/>
            </a:prstTxWarp>
            <a:spAutoFit/>
          </a:bodyPr>
          <a:lstStyle/>
          <a:p>
            <a:pPr eaLnBrk="1" hangingPunct="1">
              <a:spcAft>
                <a:spcPct val="50000"/>
              </a:spcAft>
            </a:pPr>
            <a:r>
              <a:rPr lang="en-GB" sz="16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Scientists studied distant supernova to measure the evolution of the expansion rate of the Universe (and won the Nobel Prize 2011). </a:t>
            </a:r>
          </a:p>
          <a:p>
            <a:pPr eaLnBrk="1" hangingPunct="1">
              <a:spcAft>
                <a:spcPct val="50000"/>
              </a:spcAft>
            </a:pPr>
            <a:r>
              <a:rPr lang="en-GB" sz="16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 wanted to know if the rate decreased slowly or quickly (to a big crunch).</a:t>
            </a:r>
          </a:p>
        </p:txBody>
      </p:sp>
      <p:pic>
        <p:nvPicPr>
          <p:cNvPr id="65544" name="Picture 8" descr="/Users/pedro/Pictures/saul_sm.mpeg">
            <a:hlinkClick r:id="" action="ppaction://media"/>
          </p:cNvPr>
          <p:cNvPicPr>
            <a:picLocks noGrp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rcRect/>
          <a:stretch>
            <a:fillRect/>
          </a:stretch>
        </p:blipFill>
        <p:spPr>
          <a:xfrm>
            <a:off x="6626224" y="2585921"/>
            <a:ext cx="1853804" cy="1390650"/>
          </a:xfrm>
          <a:ln>
            <a:solidFill>
              <a:srgbClr val="F8F8F8"/>
            </a:solidFill>
          </a:ln>
        </p:spPr>
      </p:pic>
      <p:sp>
        <p:nvSpPr>
          <p:cNvPr id="65545" name="Line 6"/>
          <p:cNvSpPr>
            <a:spLocks noChangeShapeType="1"/>
          </p:cNvSpPr>
          <p:nvPr/>
        </p:nvSpPr>
        <p:spPr bwMode="auto">
          <a:xfrm>
            <a:off x="6659990" y="3252360"/>
            <a:ext cx="216266" cy="0"/>
          </a:xfrm>
          <a:prstGeom prst="line">
            <a:avLst/>
          </a:prstGeom>
          <a:noFill/>
          <a:ln w="9525">
            <a:solidFill>
              <a:srgbClr val="F8F8F8"/>
            </a:solidFill>
            <a:round/>
            <a:headEnd/>
            <a:tailEnd type="triangle" w="med" len="med"/>
          </a:ln>
        </p:spPr>
        <p:txBody>
          <a:bodyPr lIns="68579" tIns="34289" rIns="68579" bIns="34289">
            <a:prstTxWarp prst="textNoShape">
              <a:avLst/>
            </a:prstTxWarp>
          </a:bodyPr>
          <a:lstStyle/>
          <a:p>
            <a:endParaRPr lang="pt-PT" sz="1500"/>
          </a:p>
        </p:txBody>
      </p: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BBBC24EC-BB97-E073-8C3E-F170D80BC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6150" y="4743450"/>
            <a:ext cx="2171700" cy="342900"/>
          </a:xfrm>
          <a:noFill/>
        </p:spPr>
        <p:txBody>
          <a:bodyPr/>
          <a:lstStyle/>
          <a:p>
            <a:r>
              <a:rPr lang="en-GB" dirty="0" err="1">
                <a:latin typeface="Titillium Web" pitchFamily="2" charset="77"/>
              </a:rPr>
              <a:t>pedro</a:t>
            </a:r>
            <a:r>
              <a:rPr lang="en-GB" dirty="0">
                <a:latin typeface="Titillium Web" pitchFamily="2" charset="77"/>
              </a:rPr>
              <a:t> </a:t>
            </a:r>
            <a:r>
              <a:rPr lang="en-GB" dirty="0" err="1">
                <a:latin typeface="Titillium Web" pitchFamily="2" charset="77"/>
              </a:rPr>
              <a:t>abreu</a:t>
            </a:r>
            <a:r>
              <a:rPr lang="en-GB" dirty="0">
                <a:latin typeface="Titillium Web" pitchFamily="2" charset="77"/>
              </a:rPr>
              <a:t> – I, a Universe of particles, a particle in the universe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33C27CA-28FA-4F42-EFDC-6B574ED23865}"/>
              </a:ext>
            </a:extLst>
          </p:cNvPr>
          <p:cNvSpPr txBox="1"/>
          <p:nvPr/>
        </p:nvSpPr>
        <p:spPr>
          <a:xfrm>
            <a:off x="3098442" y="1821473"/>
            <a:ext cx="60946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 </a:t>
            </a:r>
            <a:r>
              <a:rPr lang="en-GB" sz="10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Ia</a:t>
            </a:r>
            <a:endParaRPr lang="en-GB" sz="10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334696-8BA1-3991-6D33-B5920477E0A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643990" y="4743450"/>
            <a:ext cx="1428750" cy="342900"/>
          </a:xfrm>
          <a:noFill/>
        </p:spPr>
        <p:txBody>
          <a:bodyPr/>
          <a:lstStyle/>
          <a:p>
            <a:r>
              <a:rPr lang="en-GB" dirty="0"/>
              <a:t>September 30th</a:t>
            </a:r>
            <a:br>
              <a:rPr lang="en-GB" dirty="0"/>
            </a:br>
            <a:r>
              <a:rPr lang="en-GB" dirty="0"/>
              <a:t>2023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9E16046-2927-0ED0-CA51-ACDD1E744808}"/>
              </a:ext>
            </a:extLst>
          </p:cNvPr>
          <p:cNvSpPr txBox="1"/>
          <p:nvPr/>
        </p:nvSpPr>
        <p:spPr>
          <a:xfrm>
            <a:off x="7956376" y="4776400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6A1D8A09-8FE8-834B-A216-3D4CF50C2789}" type="slidenum">
              <a:rPr lang="en-GB" sz="1200" smtClean="0">
                <a:latin typeface="Titillium Web" pitchFamily="2" charset="77"/>
              </a:rPr>
              <a:t>27</a:t>
            </a:fld>
            <a:r>
              <a:rPr lang="en-GB" sz="1200" dirty="0">
                <a:latin typeface="Titillium Web" pitchFamily="2" charset="77"/>
              </a:rPr>
              <a:t>/35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35" fill="hold"/>
                                        <p:tgtEl>
                                          <p:spTgt spid="655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5544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-61899"/>
            <a:ext cx="6210300" cy="703660"/>
          </a:xfrm>
        </p:spPr>
        <p:txBody>
          <a:bodyPr/>
          <a:lstStyle/>
          <a:p>
            <a:r>
              <a:rPr lang="en-GB" sz="28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Oops…it is NOT diminishing!</a:t>
            </a:r>
          </a:p>
        </p:txBody>
      </p:sp>
      <p:sp>
        <p:nvSpPr>
          <p:cNvPr id="66565" name="Text Box 6"/>
          <p:cNvSpPr txBox="1">
            <a:spLocks noChangeArrowheads="1"/>
          </p:cNvSpPr>
          <p:nvPr/>
        </p:nvSpPr>
        <p:spPr bwMode="auto">
          <a:xfrm>
            <a:off x="1439464" y="1178483"/>
            <a:ext cx="3352519" cy="117724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68579" tIns="34289" rIns="68579" bIns="34289">
            <a:prstTxWarp prst="textNoShape">
              <a:avLst/>
            </a:prstTxWarp>
            <a:spAutoFit/>
          </a:bodyPr>
          <a:lstStyle/>
          <a:p>
            <a:pPr eaLnBrk="1" hangingPunct="1">
              <a:buFontTx/>
              <a:buChar char="•"/>
            </a:pPr>
            <a:r>
              <a:rPr lang="en-GB" sz="2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expansion of</a:t>
            </a:r>
            <a:br>
              <a:rPr lang="en-GB" sz="2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the Universe is</a:t>
            </a:r>
            <a:br>
              <a:rPr lang="en-GB" sz="2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accelerating!!!</a:t>
            </a:r>
          </a:p>
        </p:txBody>
      </p:sp>
      <p:sp>
        <p:nvSpPr>
          <p:cNvPr id="66566" name="Text Box 7"/>
          <p:cNvSpPr txBox="1">
            <a:spLocks noChangeArrowheads="1"/>
          </p:cNvSpPr>
          <p:nvPr/>
        </p:nvSpPr>
        <p:spPr bwMode="auto">
          <a:xfrm>
            <a:off x="1439466" y="2625329"/>
            <a:ext cx="2979019" cy="80791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68579" tIns="34289" rIns="68579" bIns="34289">
            <a:prstTxWarp prst="textNoShape">
              <a:avLst/>
            </a:prstTxWarp>
            <a:spAutoFit/>
          </a:bodyPr>
          <a:lstStyle/>
          <a:p>
            <a:pPr eaLnBrk="1" hangingPunct="1">
              <a:buFontTx/>
              <a:buChar char="•"/>
            </a:pPr>
            <a:r>
              <a:rPr lang="en-GB" sz="2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i="1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Something</a:t>
            </a:r>
            <a:r>
              <a:rPr lang="en-GB" sz="2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is </a:t>
            </a:r>
            <a:br>
              <a:rPr lang="en-GB" sz="2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overcoming gravity</a:t>
            </a:r>
          </a:p>
        </p:txBody>
      </p:sp>
      <p:sp>
        <p:nvSpPr>
          <p:cNvPr id="66567" name="Text Box 8"/>
          <p:cNvSpPr txBox="1">
            <a:spLocks noChangeArrowheads="1"/>
          </p:cNvSpPr>
          <p:nvPr/>
        </p:nvSpPr>
        <p:spPr bwMode="auto">
          <a:xfrm>
            <a:off x="1439466" y="3795886"/>
            <a:ext cx="4455385" cy="43858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68579" tIns="34289" rIns="68579" bIns="34289">
            <a:prstTxWarp prst="textNoShape">
              <a:avLst/>
            </a:prstTxWarp>
            <a:spAutoFit/>
          </a:bodyPr>
          <a:lstStyle/>
          <a:p>
            <a:pPr eaLnBrk="1" hangingPunct="1">
              <a:buFontTx/>
              <a:buChar char="•"/>
            </a:pPr>
            <a:r>
              <a:rPr lang="en-GB" sz="2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Scientists call it ‘Dark Energy ’</a:t>
            </a:r>
          </a:p>
        </p:txBody>
      </p:sp>
      <p:pic>
        <p:nvPicPr>
          <p:cNvPr id="66568" name="Picture 9" descr="JDD_SeloMacau_Expansa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4307" y="951529"/>
            <a:ext cx="2834878" cy="215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9" name="Line 10"/>
          <p:cNvSpPr>
            <a:spLocks noChangeShapeType="1"/>
          </p:cNvSpPr>
          <p:nvPr/>
        </p:nvSpPr>
        <p:spPr bwMode="auto">
          <a:xfrm flipH="1">
            <a:off x="6786563" y="1545431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68579" tIns="34289" rIns="68579" bIns="34289">
            <a:prstTxWarp prst="textNoShape">
              <a:avLst/>
            </a:prstTxWarp>
          </a:bodyPr>
          <a:lstStyle/>
          <a:p>
            <a:endParaRPr lang="pt-PT" sz="1500"/>
          </a:p>
        </p:txBody>
      </p: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C59F94C8-3969-8C57-B619-5C524FACC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6150" y="4743450"/>
            <a:ext cx="2171700" cy="342900"/>
          </a:xfrm>
          <a:noFill/>
        </p:spPr>
        <p:txBody>
          <a:bodyPr/>
          <a:lstStyle/>
          <a:p>
            <a:r>
              <a:rPr lang="en-GB" dirty="0" err="1">
                <a:latin typeface="Titillium Web" pitchFamily="2" charset="77"/>
              </a:rPr>
              <a:t>pedro</a:t>
            </a:r>
            <a:r>
              <a:rPr lang="en-GB" dirty="0">
                <a:latin typeface="Titillium Web" pitchFamily="2" charset="77"/>
              </a:rPr>
              <a:t> </a:t>
            </a:r>
            <a:r>
              <a:rPr lang="en-GB" dirty="0" err="1">
                <a:latin typeface="Titillium Web" pitchFamily="2" charset="77"/>
              </a:rPr>
              <a:t>abreu</a:t>
            </a:r>
            <a:r>
              <a:rPr lang="en-GB" dirty="0">
                <a:latin typeface="Titillium Web" pitchFamily="2" charset="77"/>
              </a:rPr>
              <a:t> – I, a Universe of particles, a particle in the universe</a:t>
            </a:r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E5FD1A3E-A1D4-3297-2326-D24A024FC1E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643990" y="4743450"/>
            <a:ext cx="1428750" cy="342900"/>
          </a:xfrm>
          <a:noFill/>
        </p:spPr>
        <p:txBody>
          <a:bodyPr/>
          <a:lstStyle/>
          <a:p>
            <a:r>
              <a:rPr lang="en-GB" dirty="0"/>
              <a:t>September 30th</a:t>
            </a:r>
            <a:br>
              <a:rPr lang="en-GB" dirty="0"/>
            </a:br>
            <a:r>
              <a:rPr lang="en-GB" dirty="0"/>
              <a:t>2023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ED46B02-BEBE-ECF8-5DD0-E0E298916728}"/>
              </a:ext>
            </a:extLst>
          </p:cNvPr>
          <p:cNvSpPr txBox="1"/>
          <p:nvPr/>
        </p:nvSpPr>
        <p:spPr>
          <a:xfrm>
            <a:off x="7956376" y="4776400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6A1D8A09-8FE8-834B-A216-3D4CF50C2789}" type="slidenum">
              <a:rPr lang="en-GB" sz="1200" smtClean="0">
                <a:latin typeface="Titillium Web" pitchFamily="2" charset="77"/>
              </a:rPr>
              <a:t>28</a:t>
            </a:fld>
            <a:r>
              <a:rPr lang="en-GB" sz="1200" dirty="0">
                <a:latin typeface="Titillium Web" pitchFamily="2" charset="77"/>
              </a:rPr>
              <a:t>/35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5" grpId="0" animBg="1"/>
      <p:bldP spid="66566" grpId="0" animBg="1"/>
      <p:bldP spid="6656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3" name="Picture 3" descr="JDD_SeloMacau_PieDarkEnerg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37663" y="1127304"/>
            <a:ext cx="2376789" cy="1791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4" name="Rectangle 4"/>
          <p:cNvSpPr>
            <a:spLocks noGrp="1" noChangeArrowheads="1"/>
          </p:cNvSpPr>
          <p:nvPr>
            <p:ph type="title"/>
          </p:nvPr>
        </p:nvSpPr>
        <p:spPr>
          <a:xfrm>
            <a:off x="391309" y="90201"/>
            <a:ext cx="6481763" cy="641747"/>
          </a:xfrm>
          <a:noFill/>
        </p:spPr>
        <p:txBody>
          <a:bodyPr/>
          <a:lstStyle/>
          <a:p>
            <a:r>
              <a:rPr lang="en-US" dirty="0">
                <a:solidFill>
                  <a:srgbClr val="F8F8F8"/>
                </a:solidFill>
                <a:latin typeface="Titillium Web" pitchFamily="2" charset="77"/>
              </a:rPr>
              <a:t>What is the Universe made of ?</a:t>
            </a:r>
          </a:p>
        </p:txBody>
      </p:sp>
      <p:sp>
        <p:nvSpPr>
          <p:cNvPr id="68617" name="Text Box 7"/>
          <p:cNvSpPr txBox="1">
            <a:spLocks noChangeArrowheads="1"/>
          </p:cNvSpPr>
          <p:nvPr/>
        </p:nvSpPr>
        <p:spPr bwMode="auto">
          <a:xfrm>
            <a:off x="1236184" y="1679919"/>
            <a:ext cx="436652" cy="346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7" tIns="34287" rIns="68577" bIns="34287">
            <a:prstTxWarp prst="textNoShape">
              <a:avLst/>
            </a:prstTxWarp>
            <a:spAutoFit/>
          </a:bodyPr>
          <a:lstStyle/>
          <a:p>
            <a:pPr defTabSz="617220" eaLnBrk="1" hangingPunct="1"/>
            <a:r>
              <a:rPr lang="en-US" sz="1800" b="1">
                <a:solidFill>
                  <a:srgbClr val="000000"/>
                </a:solidFill>
                <a:ea typeface="ＭＳ Ｐゴシック" charset="0"/>
                <a:cs typeface="ＭＳ Ｐゴシック" charset="0"/>
                <a:sym typeface="Hoefler Text" charset="0"/>
              </a:rPr>
              <a:t>??!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80323" y="1962296"/>
            <a:ext cx="97654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8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1350" dirty="0">
                <a:solidFill>
                  <a:srgbClr val="000000"/>
                </a:solidFill>
                <a:latin typeface="Comic Sans MS"/>
              </a:rPr>
              <a:t>ÁTOMOS</a:t>
            </a:r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669411697"/>
              </p:ext>
            </p:extLst>
          </p:nvPr>
        </p:nvGraphicFramePr>
        <p:xfrm>
          <a:off x="382199" y="897256"/>
          <a:ext cx="5460203" cy="360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8616" name="Text Box 6"/>
          <p:cNvSpPr txBox="1">
            <a:spLocks noChangeArrowheads="1"/>
          </p:cNvSpPr>
          <p:nvPr/>
        </p:nvSpPr>
        <p:spPr bwMode="auto">
          <a:xfrm>
            <a:off x="1395505" y="2027446"/>
            <a:ext cx="239483" cy="346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7" tIns="34287" rIns="68577" bIns="34287">
            <a:prstTxWarp prst="textNoShape">
              <a:avLst/>
            </a:prstTxWarp>
            <a:spAutoFit/>
          </a:bodyPr>
          <a:lstStyle/>
          <a:p>
            <a:pPr defTabSz="617220" eaLnBrk="1" hangingPunct="1"/>
            <a:r>
              <a:rPr lang="en-US" sz="1800" b="1" dirty="0">
                <a:solidFill>
                  <a:srgbClr val="FFFFCC"/>
                </a:solidFill>
                <a:latin typeface="Titillium Web" pitchFamily="2" charset="77"/>
                <a:ea typeface="ＭＳ Ｐゴシック" charset="0"/>
                <a:cs typeface="ＭＳ Ｐゴシック" charset="0"/>
                <a:sym typeface="Hoefler Text" charset="0"/>
              </a:rPr>
              <a:t>?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2591042" y="2761841"/>
            <a:ext cx="340472" cy="346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77" tIns="34287" rIns="68577" bIns="34287">
            <a:prstTxWarp prst="textNoShape">
              <a:avLst/>
            </a:prstTxWarp>
            <a:spAutoFit/>
          </a:bodyPr>
          <a:lstStyle/>
          <a:p>
            <a:pPr defTabSz="617220" eaLnBrk="1" hangingPunct="1"/>
            <a:r>
              <a:rPr lang="en-US" sz="1800" b="1" dirty="0">
                <a:solidFill>
                  <a:srgbClr val="000000"/>
                </a:solidFill>
                <a:latin typeface="Titillium Web" pitchFamily="2" charset="77"/>
                <a:ea typeface="ＭＳ Ｐゴシック" charset="0"/>
                <a:cs typeface="ＭＳ Ｐゴシック" charset="0"/>
                <a:sym typeface="Hoefler Text" charset="0"/>
              </a:rPr>
              <a:t>??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19244" y="1460939"/>
            <a:ext cx="1377300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3428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350" b="1" dirty="0">
                <a:solidFill>
                  <a:srgbClr val="FFFF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Known Matter </a:t>
            </a:r>
            <a:br>
              <a:rPr lang="en-GB" sz="1350" b="1" dirty="0">
                <a:solidFill>
                  <a:srgbClr val="FFFFCC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350" b="1" dirty="0">
                <a:solidFill>
                  <a:srgbClr val="FFFF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5% !!!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5968" y="2257960"/>
            <a:ext cx="1136850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3428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350" b="1">
                <a:solidFill>
                  <a:srgbClr val="FFFF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Dark Matter</a:t>
            </a:r>
          </a:p>
          <a:p>
            <a:pPr algn="ctr" defTabSz="3428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350" b="1">
                <a:solidFill>
                  <a:srgbClr val="FFFF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26,5 %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79049" y="2260841"/>
            <a:ext cx="1252266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342866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3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Dark Energy </a:t>
            </a:r>
            <a:br>
              <a:rPr lang="en-GB" sz="13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35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68,5%</a:t>
            </a:r>
          </a:p>
        </p:txBody>
      </p:sp>
      <p:sp>
        <p:nvSpPr>
          <p:cNvPr id="17" name="Date Placeholder 4"/>
          <p:cNvSpPr>
            <a:spLocks noGrp="1"/>
          </p:cNvSpPr>
          <p:nvPr>
            <p:ph type="dt" sz="quarter" idx="10"/>
          </p:nvPr>
        </p:nvSpPr>
        <p:spPr>
          <a:xfrm>
            <a:off x="643990" y="4743450"/>
            <a:ext cx="1428750" cy="342900"/>
          </a:xfrm>
          <a:noFill/>
        </p:spPr>
        <p:txBody>
          <a:bodyPr/>
          <a:lstStyle/>
          <a:p>
            <a:r>
              <a:rPr lang="en-GB" dirty="0"/>
              <a:t>September 30th</a:t>
            </a:r>
            <a:br>
              <a:rPr lang="en-GB" dirty="0"/>
            </a:br>
            <a:r>
              <a:rPr lang="en-GB" dirty="0"/>
              <a:t>2023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8A8E1224-1B23-236A-07A4-898D55185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6150" y="4743450"/>
            <a:ext cx="2171700" cy="342900"/>
          </a:xfrm>
          <a:noFill/>
        </p:spPr>
        <p:txBody>
          <a:bodyPr/>
          <a:lstStyle/>
          <a:p>
            <a:r>
              <a:rPr lang="en-GB" dirty="0" err="1">
                <a:latin typeface="Titillium Web" pitchFamily="2" charset="77"/>
              </a:rPr>
              <a:t>pedro</a:t>
            </a:r>
            <a:r>
              <a:rPr lang="en-GB" dirty="0">
                <a:latin typeface="Titillium Web" pitchFamily="2" charset="77"/>
              </a:rPr>
              <a:t> </a:t>
            </a:r>
            <a:r>
              <a:rPr lang="en-GB" dirty="0" err="1">
                <a:latin typeface="Titillium Web" pitchFamily="2" charset="77"/>
              </a:rPr>
              <a:t>abreu</a:t>
            </a:r>
            <a:r>
              <a:rPr lang="en-GB" dirty="0">
                <a:latin typeface="Titillium Web" pitchFamily="2" charset="77"/>
              </a:rPr>
              <a:t> – I, a Universe of particles, a particle in the universe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505C86D-7CC5-039B-6F76-A26055257951}"/>
              </a:ext>
            </a:extLst>
          </p:cNvPr>
          <p:cNvSpPr txBox="1"/>
          <p:nvPr/>
        </p:nvSpPr>
        <p:spPr>
          <a:xfrm>
            <a:off x="7956376" y="4776400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6A1D8A09-8FE8-834B-A216-3D4CF50C2789}" type="slidenum">
              <a:rPr lang="en-GB" sz="1200" smtClean="0">
                <a:latin typeface="Titillium Web" pitchFamily="2" charset="77"/>
              </a:rPr>
              <a:t>29</a:t>
            </a:fld>
            <a:r>
              <a:rPr lang="en-GB" sz="1200" dirty="0">
                <a:latin typeface="Titillium Web" pitchFamily="2" charset="77"/>
              </a:rPr>
              <a:t>/35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D19687B-2854-F9A6-B4ED-F043AAE46A5E}"/>
              </a:ext>
            </a:extLst>
          </p:cNvPr>
          <p:cNvSpPr txBox="1"/>
          <p:nvPr/>
        </p:nvSpPr>
        <p:spPr>
          <a:xfrm>
            <a:off x="6688100" y="2930321"/>
            <a:ext cx="15856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(Stamp from Macau)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8AE9F32-CA8B-5AF2-6F92-81BCD19054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3808" y="3961708"/>
            <a:ext cx="5819696" cy="641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Comic Sans MS" charset="0"/>
                <a:ea typeface="ＭＳ Ｐゴシック" charset="-128"/>
                <a:cs typeface="ＭＳ Ｐゴシック" charset="-128"/>
              </a:defRPr>
            </a:lvl5pPr>
            <a:lvl6pPr marL="342877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Comic Sans MS" charset="0"/>
              </a:defRPr>
            </a:lvl6pPr>
            <a:lvl7pPr marL="685753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Comic Sans MS" charset="0"/>
              </a:defRPr>
            </a:lvl7pPr>
            <a:lvl8pPr marL="1028630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Comic Sans MS" charset="0"/>
              </a:defRPr>
            </a:lvl8pPr>
            <a:lvl9pPr marL="1371506" algn="l" rtl="0" eaLnBrk="0" fontAlgn="base" hangingPunct="0">
              <a:spcBef>
                <a:spcPct val="0"/>
              </a:spcBef>
              <a:spcAft>
                <a:spcPct val="0"/>
              </a:spcAft>
              <a:defRPr sz="3300">
                <a:solidFill>
                  <a:schemeClr val="tx2"/>
                </a:solidFill>
                <a:latin typeface="Comic Sans MS" charset="0"/>
              </a:defRPr>
            </a:lvl9pPr>
          </a:lstStyle>
          <a:p>
            <a:r>
              <a:rPr lang="en-US" kern="0" dirty="0">
                <a:solidFill>
                  <a:srgbClr val="F8F8F8"/>
                </a:solidFill>
                <a:latin typeface="Titillium Web" pitchFamily="2" charset="77"/>
              </a:rPr>
              <a:t>…and why is it so </a:t>
            </a:r>
            <a:r>
              <a:rPr lang="en-US" sz="3600" kern="0" dirty="0">
                <a:solidFill>
                  <a:srgbClr val="F8F8F8"/>
                </a:solidFill>
                <a:latin typeface="Titillium Web" pitchFamily="2" charset="77"/>
              </a:rPr>
              <a:t> </a:t>
            </a:r>
            <a:r>
              <a:rPr lang="en-US" sz="3600" i="1" kern="0" dirty="0">
                <a:solidFill>
                  <a:srgbClr val="F8F8F8"/>
                </a:solidFill>
                <a:latin typeface="Titillium Web" pitchFamily="2" charset="77"/>
              </a:rPr>
              <a:t>nice </a:t>
            </a:r>
            <a:r>
              <a:rPr lang="en-US" kern="0" dirty="0">
                <a:solidFill>
                  <a:srgbClr val="F8F8F8"/>
                </a:solidFill>
                <a:latin typeface="Titillium Web" pitchFamily="2" charset="77"/>
              </a:rPr>
              <a:t> to life ?!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6" grpId="0"/>
      <p:bldP spid="11" grpId="0"/>
      <p:bldP spid="4" grpId="0"/>
      <p:bldP spid="13" grpId="0"/>
      <p:bldP spid="1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Agrupar 4">
            <a:extLst>
              <a:ext uri="{FF2B5EF4-FFF2-40B4-BE49-F238E27FC236}">
                <a16:creationId xmlns:a16="http://schemas.microsoft.com/office/drawing/2014/main" id="{BF809295-07BF-A446-8117-F309C3165D70}"/>
              </a:ext>
            </a:extLst>
          </p:cNvPr>
          <p:cNvGrpSpPr/>
          <p:nvPr/>
        </p:nvGrpSpPr>
        <p:grpSpPr>
          <a:xfrm>
            <a:off x="1524001" y="1725457"/>
            <a:ext cx="3071813" cy="2348915"/>
            <a:chOff x="508001" y="2300609"/>
            <a:chExt cx="4095750" cy="3131887"/>
          </a:xfrm>
        </p:grpSpPr>
        <p:pic>
          <p:nvPicPr>
            <p:cNvPr id="15" name="Picture 6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041"/>
            <a:stretch/>
          </p:blipFill>
          <p:spPr bwMode="auto">
            <a:xfrm>
              <a:off x="508001" y="2300609"/>
              <a:ext cx="4095750" cy="3131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Arc 6"/>
            <p:cNvSpPr/>
            <p:nvPr/>
          </p:nvSpPr>
          <p:spPr>
            <a:xfrm rot="7282245">
              <a:off x="2853914" y="3849179"/>
              <a:ext cx="1394956" cy="1031852"/>
            </a:xfrm>
            <a:prstGeom prst="arc">
              <a:avLst>
                <a:gd name="adj1" fmla="val 15663155"/>
                <a:gd name="adj2" fmla="val 21263034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685800"/>
              <a:endParaRPr lang="pt-BR" sz="1500">
                <a:solidFill>
                  <a:srgbClr val="000000"/>
                </a:solidFill>
                <a:latin typeface="Arial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3694708" y="4910724"/>
                  <a:ext cx="520656" cy="49244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defTabSz="6858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t-BR" sz="180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/>
                          </a:rPr>
                          <m:t>𝜃</m:t>
                        </m:r>
                      </m:oMath>
                    </m:oMathPara>
                  </a14:m>
                  <a:endParaRPr lang="pt-BR" sz="1800" dirty="0">
                    <a:solidFill>
                      <a:srgbClr val="000000"/>
                    </a:solidFill>
                    <a:latin typeface="Times New Roman"/>
                    <a:cs typeface="Times New Roman"/>
                  </a:endParaRPr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94708" y="4910724"/>
                  <a:ext cx="520656" cy="492443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TextBox 2"/>
          <p:cNvSpPr txBox="1"/>
          <p:nvPr/>
        </p:nvSpPr>
        <p:spPr>
          <a:xfrm>
            <a:off x="1304125" y="345342"/>
            <a:ext cx="43604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FFFFFF">
                    <a:lumMod val="50000"/>
                  </a:srgbClr>
                </a:solidFill>
                <a:latin typeface="Arial"/>
              </a:rPr>
              <a:t>Invariant mass of particle pairs</a:t>
            </a: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1404980" y="783925"/>
            <a:ext cx="6119813" cy="1191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95340" y="780339"/>
            <a:ext cx="68820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57175" indent="-257175" defTabSz="342900" eaLnBrk="1" fontAlgn="auto" hangingPunct="1">
              <a:spcBef>
                <a:spcPts val="0"/>
              </a:spcBef>
              <a:spcAft>
                <a:spcPts val="0"/>
              </a:spcAft>
              <a:buFont typeface="Wingdings" charset="2"/>
              <a:buChar char="§"/>
            </a:pPr>
            <a:r>
              <a:rPr lang="pt-PT" sz="1800" dirty="0" err="1">
                <a:solidFill>
                  <a:srgbClr val="526DB0"/>
                </a:solidFill>
                <a:latin typeface="Arial"/>
              </a:rPr>
              <a:t>Particle</a:t>
            </a:r>
            <a:r>
              <a:rPr lang="pt-PT" sz="1800" dirty="0">
                <a:solidFill>
                  <a:srgbClr val="526DB0"/>
                </a:solidFill>
                <a:latin typeface="Arial"/>
              </a:rPr>
              <a:t> “X” </a:t>
            </a:r>
            <a:r>
              <a:rPr lang="pt-PT" sz="1800" dirty="0" err="1">
                <a:solidFill>
                  <a:srgbClr val="526DB0"/>
                </a:solidFill>
                <a:latin typeface="Arial"/>
              </a:rPr>
              <a:t>that</a:t>
            </a:r>
            <a:r>
              <a:rPr lang="pt-PT" sz="1800" dirty="0">
                <a:solidFill>
                  <a:srgbClr val="526DB0"/>
                </a:solidFill>
                <a:latin typeface="Arial"/>
              </a:rPr>
              <a:t> </a:t>
            </a:r>
            <a:r>
              <a:rPr lang="pt-PT" sz="1800" dirty="0" err="1">
                <a:solidFill>
                  <a:srgbClr val="526DB0"/>
                </a:solidFill>
                <a:latin typeface="Arial"/>
              </a:rPr>
              <a:t>decay</a:t>
            </a:r>
            <a:r>
              <a:rPr lang="pt-PT" sz="1800" dirty="0">
                <a:solidFill>
                  <a:srgbClr val="526DB0"/>
                </a:solidFill>
                <a:latin typeface="Arial"/>
              </a:rPr>
              <a:t> </a:t>
            </a:r>
            <a:r>
              <a:rPr lang="pt-PT" sz="1800" dirty="0" err="1">
                <a:solidFill>
                  <a:srgbClr val="526DB0"/>
                </a:solidFill>
                <a:latin typeface="Arial"/>
              </a:rPr>
              <a:t>into</a:t>
            </a:r>
            <a:r>
              <a:rPr lang="pt-PT" sz="1800" dirty="0">
                <a:solidFill>
                  <a:srgbClr val="526DB0"/>
                </a:solidFill>
                <a:latin typeface="Arial"/>
              </a:rPr>
              <a:t> </a:t>
            </a:r>
            <a:r>
              <a:rPr lang="pt-PT" sz="1800" dirty="0" err="1">
                <a:solidFill>
                  <a:srgbClr val="526DB0"/>
                </a:solidFill>
                <a:latin typeface="Arial"/>
              </a:rPr>
              <a:t>two</a:t>
            </a:r>
            <a:r>
              <a:rPr lang="pt-PT" sz="1800" dirty="0">
                <a:solidFill>
                  <a:srgbClr val="526DB0"/>
                </a:solidFill>
                <a:latin typeface="Arial"/>
              </a:rPr>
              <a:t> </a:t>
            </a:r>
            <a:r>
              <a:rPr lang="pt-PT" sz="1800" dirty="0" err="1">
                <a:solidFill>
                  <a:srgbClr val="526DB0"/>
                </a:solidFill>
                <a:latin typeface="Arial"/>
              </a:rPr>
              <a:t>particles</a:t>
            </a:r>
            <a:endParaRPr lang="pt-PT" sz="1800" dirty="0">
              <a:solidFill>
                <a:srgbClr val="526DB0"/>
              </a:solidFill>
              <a:latin typeface="Arial"/>
            </a:endParaRPr>
          </a:p>
          <a:p>
            <a:pPr marL="257175" indent="-257175" defTabSz="342900" eaLnBrk="1" fontAlgn="auto" hangingPunct="1">
              <a:spcBef>
                <a:spcPts val="0"/>
              </a:spcBef>
              <a:spcAft>
                <a:spcPts val="0"/>
              </a:spcAft>
              <a:buFont typeface="Wingdings" charset="2"/>
              <a:buChar char="§"/>
            </a:pPr>
            <a:r>
              <a:rPr lang="pt-PT" sz="1800" dirty="0" err="1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Events</a:t>
            </a:r>
            <a:r>
              <a:rPr lang="pt-PT" sz="1800" dirty="0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 </a:t>
            </a:r>
            <a:r>
              <a:rPr lang="pt-PT" sz="1800" dirty="0" err="1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with</a:t>
            </a:r>
            <a:r>
              <a:rPr lang="pt-PT" sz="1800" dirty="0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 </a:t>
            </a:r>
            <a:r>
              <a:rPr lang="pt-PT" sz="1800" dirty="0" err="1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two</a:t>
            </a:r>
            <a:r>
              <a:rPr lang="pt-PT" sz="1800" dirty="0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 </a:t>
            </a:r>
            <a:r>
              <a:rPr lang="pt-PT" sz="1800" dirty="0" err="1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particles</a:t>
            </a:r>
            <a:r>
              <a:rPr lang="pt-PT" sz="1800" dirty="0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 </a:t>
            </a:r>
            <a:r>
              <a:rPr lang="pt-PT" sz="1800" dirty="0" err="1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of</a:t>
            </a:r>
            <a:r>
              <a:rPr lang="pt-PT" sz="1800" dirty="0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 </a:t>
            </a:r>
            <a:r>
              <a:rPr lang="pt-PT" sz="1800" dirty="0" err="1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defined</a:t>
            </a:r>
            <a:r>
              <a:rPr lang="pt-PT" sz="1800" dirty="0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 </a:t>
            </a:r>
            <a:r>
              <a:rPr lang="pt-PT" sz="1800" dirty="0" err="1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properties</a:t>
            </a:r>
            <a:r>
              <a:rPr lang="pt-PT" sz="1800" dirty="0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 are </a:t>
            </a:r>
            <a:r>
              <a:rPr lang="pt-PT" sz="1800" dirty="0" err="1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chosen</a:t>
            </a:r>
            <a:r>
              <a:rPr lang="pt-PT" sz="1800" dirty="0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,</a:t>
            </a:r>
            <a:br>
              <a:rPr lang="pt-PT" sz="1800" dirty="0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</a:br>
            <a:r>
              <a:rPr lang="pt-PT" sz="1800" dirty="0" err="1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and</a:t>
            </a:r>
            <a:r>
              <a:rPr lang="pt-PT" sz="1800" dirty="0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 </a:t>
            </a:r>
            <a:r>
              <a:rPr lang="pt-PT" sz="1800" dirty="0" err="1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the</a:t>
            </a:r>
            <a:r>
              <a:rPr lang="pt-PT" sz="1800" dirty="0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 </a:t>
            </a:r>
            <a:r>
              <a:rPr lang="pt-PT" sz="1800" dirty="0" err="1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quantity</a:t>
            </a:r>
            <a:r>
              <a:rPr lang="pt-PT" sz="1800" dirty="0">
                <a:solidFill>
                  <a:srgbClr val="000000">
                    <a:lumMod val="50000"/>
                    <a:lumOff val="50000"/>
                  </a:srgbClr>
                </a:solidFill>
                <a:latin typeface="Arial"/>
              </a:rPr>
              <a:t> </a:t>
            </a:r>
            <a:r>
              <a:rPr lang="pt-PT" sz="1800" b="1" dirty="0">
                <a:solidFill>
                  <a:srgbClr val="FF0000"/>
                </a:solidFill>
                <a:latin typeface="Arial"/>
              </a:rPr>
              <a:t>m(X)</a:t>
            </a:r>
            <a:r>
              <a:rPr lang="pt-PT" sz="1800" dirty="0">
                <a:solidFill>
                  <a:srgbClr val="7F7F7F"/>
                </a:solidFill>
                <a:latin typeface="Arial"/>
              </a:rPr>
              <a:t> </a:t>
            </a:r>
            <a:r>
              <a:rPr lang="pt-PT" sz="1800" dirty="0" err="1">
                <a:solidFill>
                  <a:srgbClr val="7F7F7F"/>
                </a:solidFill>
                <a:latin typeface="Arial"/>
              </a:rPr>
              <a:t>is</a:t>
            </a:r>
            <a:r>
              <a:rPr lang="pt-PT" sz="1800" dirty="0">
                <a:solidFill>
                  <a:srgbClr val="7F7F7F"/>
                </a:solidFill>
                <a:latin typeface="Arial"/>
              </a:rPr>
              <a:t> </a:t>
            </a:r>
            <a:r>
              <a:rPr lang="pt-PT" sz="1800" dirty="0" err="1">
                <a:solidFill>
                  <a:srgbClr val="7F7F7F"/>
                </a:solidFill>
                <a:latin typeface="Arial"/>
              </a:rPr>
              <a:t>computed</a:t>
            </a:r>
            <a:r>
              <a:rPr lang="pt-PT" sz="1800" dirty="0">
                <a:solidFill>
                  <a:srgbClr val="7F7F7F"/>
                </a:solidFill>
                <a:latin typeface="Arial"/>
              </a:rPr>
              <a:t> </a:t>
            </a:r>
            <a:r>
              <a:rPr lang="pt-PT" sz="1800" dirty="0" err="1">
                <a:solidFill>
                  <a:srgbClr val="7F7F7F"/>
                </a:solidFill>
                <a:latin typeface="Arial"/>
              </a:rPr>
              <a:t>from</a:t>
            </a:r>
            <a:r>
              <a:rPr lang="pt-PT" sz="1800" dirty="0">
                <a:solidFill>
                  <a:srgbClr val="7F7F7F"/>
                </a:solidFill>
                <a:latin typeface="Arial"/>
              </a:rPr>
              <a:t> </a:t>
            </a:r>
            <a:r>
              <a:rPr lang="pt-PT" sz="1800" dirty="0" err="1">
                <a:solidFill>
                  <a:srgbClr val="7F7F7F"/>
                </a:solidFill>
                <a:latin typeface="Arial"/>
              </a:rPr>
              <a:t>the</a:t>
            </a:r>
            <a:r>
              <a:rPr lang="pt-PT" sz="1800" dirty="0">
                <a:solidFill>
                  <a:srgbClr val="7F7F7F"/>
                </a:solidFill>
                <a:latin typeface="Arial"/>
              </a:rPr>
              <a:t> </a:t>
            </a:r>
            <a:r>
              <a:rPr lang="pt-PT" sz="1800" dirty="0" err="1">
                <a:solidFill>
                  <a:srgbClr val="7F7F7F"/>
                </a:solidFill>
                <a:latin typeface="Arial"/>
              </a:rPr>
              <a:t>energy-momentum</a:t>
            </a:r>
            <a:br>
              <a:rPr lang="pt-PT" sz="1800" dirty="0">
                <a:solidFill>
                  <a:srgbClr val="7F7F7F"/>
                </a:solidFill>
                <a:latin typeface="Arial"/>
              </a:rPr>
            </a:br>
            <a:r>
              <a:rPr lang="pt-PT" sz="1800" dirty="0" err="1">
                <a:solidFill>
                  <a:srgbClr val="7F7F7F"/>
                </a:solidFill>
                <a:latin typeface="Arial"/>
              </a:rPr>
              <a:t>of</a:t>
            </a:r>
            <a:r>
              <a:rPr lang="pt-PT" sz="1800" dirty="0">
                <a:solidFill>
                  <a:srgbClr val="7F7F7F"/>
                </a:solidFill>
                <a:latin typeface="Arial"/>
              </a:rPr>
              <a:t> </a:t>
            </a:r>
            <a:r>
              <a:rPr lang="pt-PT" sz="1800" dirty="0" err="1">
                <a:solidFill>
                  <a:srgbClr val="7F7F7F"/>
                </a:solidFill>
                <a:latin typeface="Arial"/>
              </a:rPr>
              <a:t>the</a:t>
            </a:r>
            <a:r>
              <a:rPr lang="pt-PT" sz="1800" dirty="0">
                <a:solidFill>
                  <a:srgbClr val="7F7F7F"/>
                </a:solidFill>
                <a:latin typeface="Arial"/>
              </a:rPr>
              <a:t> </a:t>
            </a:r>
            <a:r>
              <a:rPr lang="pt-PT" sz="1800" dirty="0" err="1">
                <a:solidFill>
                  <a:srgbClr val="7F7F7F"/>
                </a:solidFill>
                <a:latin typeface="Arial"/>
              </a:rPr>
              <a:t>chosen</a:t>
            </a:r>
            <a:r>
              <a:rPr lang="pt-PT" sz="1800" dirty="0">
                <a:solidFill>
                  <a:srgbClr val="7F7F7F"/>
                </a:solidFill>
                <a:latin typeface="Arial"/>
              </a:rPr>
              <a:t> </a:t>
            </a:r>
            <a:r>
              <a:rPr lang="pt-PT" sz="1800" dirty="0" err="1">
                <a:solidFill>
                  <a:srgbClr val="7F7F7F"/>
                </a:solidFill>
                <a:latin typeface="Arial"/>
              </a:rPr>
              <a:t>particles</a:t>
            </a:r>
            <a:endParaRPr lang="pt-PT" sz="1800" dirty="0">
              <a:solidFill>
                <a:srgbClr val="7F7F7F"/>
              </a:solidFill>
              <a:latin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21603" y="79955"/>
            <a:ext cx="252184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pt-BR" sz="1350" dirty="0" err="1">
                <a:solidFill>
                  <a:srgbClr val="000000"/>
                </a:solidFill>
                <a:latin typeface="Arial"/>
              </a:rPr>
              <a:t>How</a:t>
            </a:r>
            <a:r>
              <a:rPr lang="pt-BR" sz="1350" dirty="0">
                <a:solidFill>
                  <a:srgbClr val="000000"/>
                </a:solidFill>
                <a:latin typeface="Arial"/>
              </a:rPr>
              <a:t> do </a:t>
            </a:r>
            <a:r>
              <a:rPr lang="pt-BR" sz="1350" dirty="0" err="1">
                <a:solidFill>
                  <a:srgbClr val="000000"/>
                </a:solidFill>
                <a:latin typeface="Arial"/>
              </a:rPr>
              <a:t>we</a:t>
            </a:r>
            <a:r>
              <a:rPr lang="pt-BR" sz="1350" dirty="0">
                <a:solidFill>
                  <a:srgbClr val="000000"/>
                </a:solidFill>
                <a:latin typeface="Arial"/>
              </a:rPr>
              <a:t> </a:t>
            </a:r>
            <a:r>
              <a:rPr lang="pt-BR" sz="1350" dirty="0" err="1">
                <a:solidFill>
                  <a:srgbClr val="000000"/>
                </a:solidFill>
                <a:latin typeface="Arial"/>
              </a:rPr>
              <a:t>find</a:t>
            </a:r>
            <a:r>
              <a:rPr lang="pt-BR" sz="1350" dirty="0">
                <a:solidFill>
                  <a:srgbClr val="000000"/>
                </a:solidFill>
                <a:latin typeface="Arial"/>
              </a:rPr>
              <a:t> new </a:t>
            </a:r>
            <a:r>
              <a:rPr lang="pt-BR" sz="1350" dirty="0" err="1">
                <a:solidFill>
                  <a:srgbClr val="000000"/>
                </a:solidFill>
                <a:latin typeface="Arial"/>
              </a:rPr>
              <a:t>particles</a:t>
            </a:r>
            <a:r>
              <a:rPr lang="pt-BR" sz="1350" dirty="0">
                <a:solidFill>
                  <a:srgbClr val="000000"/>
                </a:solidFill>
                <a:latin typeface="Arial"/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>
                <a:extLst>
                  <a:ext uri="{FF2B5EF4-FFF2-40B4-BE49-F238E27FC236}">
                    <a16:creationId xmlns:a16="http://schemas.microsoft.com/office/drawing/2014/main" id="{CFEFB612-E46B-AC4D-8233-E52C8988B249}"/>
                  </a:ext>
                </a:extLst>
              </p:cNvPr>
              <p:cNvSpPr txBox="1"/>
              <p:nvPr/>
            </p:nvSpPr>
            <p:spPr>
              <a:xfrm>
                <a:off x="4734018" y="2185105"/>
                <a:ext cx="116974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pt-PT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r>
                        <a:rPr lang="pt-PT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P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pt-P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sSup>
                        <m:sSupPr>
                          <m:ctrlPr>
                            <a:rPr lang="pt-P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pt-P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18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8" name="CaixaDeTexto 17">
                <a:extLst>
                  <a:ext uri="{FF2B5EF4-FFF2-40B4-BE49-F238E27FC236}">
                    <a16:creationId xmlns:a16="http://schemas.microsoft.com/office/drawing/2014/main" id="{CFEFB612-E46B-AC4D-8233-E52C8988B2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4018" y="2185105"/>
                <a:ext cx="1169743" cy="276999"/>
              </a:xfrm>
              <a:prstGeom prst="rect">
                <a:avLst/>
              </a:prstGeom>
              <a:blipFill>
                <a:blip r:embed="rId4"/>
                <a:stretch>
                  <a:fillRect l="-3226" t="-4348" r="-1075" b="-13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>
                <a:extLst>
                  <a:ext uri="{FF2B5EF4-FFF2-40B4-BE49-F238E27FC236}">
                    <a16:creationId xmlns:a16="http://schemas.microsoft.com/office/drawing/2014/main" id="{D425291E-E4C3-3E45-8A5C-89EF47B02B22}"/>
                  </a:ext>
                </a:extLst>
              </p:cNvPr>
              <p:cNvSpPr txBox="1"/>
              <p:nvPr/>
            </p:nvSpPr>
            <p:spPr>
              <a:xfrm>
                <a:off x="5766046" y="2182843"/>
                <a:ext cx="2186432" cy="2808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18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sSubSup>
                        <m:sSubSupPr>
                          <m:ctrlPr>
                            <a:rPr lang="pt-PT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pt-P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pt-PT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  <m:sup>
                          <m:r>
                            <a:rPr lang="pt-P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pt-PT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pt-P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pt-P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pt-P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  <m:sup>
                          <m:r>
                            <a:rPr lang="pt-P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p>
                        <m:sSupPr>
                          <m:ctrlPr>
                            <a:rPr lang="pt-P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pt-P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pt-PT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pt-P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pt-P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Sup>
                        <m:sSubSupPr>
                          <m:ctrlPr>
                            <a:rPr lang="pt-PT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pt-P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pt-PT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  <m:sup>
                          <m:r>
                            <a:rPr lang="pt-PT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pt-PT" sz="18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9" name="CaixaDeTexto 18">
                <a:extLst>
                  <a:ext uri="{FF2B5EF4-FFF2-40B4-BE49-F238E27FC236}">
                    <a16:creationId xmlns:a16="http://schemas.microsoft.com/office/drawing/2014/main" id="{D425291E-E4C3-3E45-8A5C-89EF47B02B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6046" y="2182843"/>
                <a:ext cx="2186432" cy="280846"/>
              </a:xfrm>
              <a:prstGeom prst="rect">
                <a:avLst/>
              </a:prstGeom>
              <a:blipFill>
                <a:blip r:embed="rId5"/>
                <a:stretch>
                  <a:fillRect l="-1156" t="-4348" b="-260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>
                <a:extLst>
                  <a:ext uri="{FF2B5EF4-FFF2-40B4-BE49-F238E27FC236}">
                    <a16:creationId xmlns:a16="http://schemas.microsoft.com/office/drawing/2014/main" id="{E1BF2390-C1D3-3745-A673-C34063495FBB}"/>
                  </a:ext>
                </a:extLst>
              </p:cNvPr>
              <p:cNvSpPr txBox="1"/>
              <p:nvPr/>
            </p:nvSpPr>
            <p:spPr>
              <a:xfrm>
                <a:off x="4715811" y="2743069"/>
                <a:ext cx="2043444" cy="257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pt-PT" sz="165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pt-PT" sz="165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pt-PT" sz="165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  <m:sup>
                          <m:r>
                            <a:rPr lang="pt-PT" sz="165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pt-PT" sz="165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pt-PT" sz="165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pt-PT" sz="165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pt-PT" sz="165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pt-PT" sz="165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sub>
                            <m:sup>
                              <m:r>
                                <a:rPr lang="pt-PT" sz="165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pt-PT" sz="165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pt-PT" sz="165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165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pt-PT" sz="165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Sup>
                            <m:sSubSupPr>
                              <m:ctrlPr>
                                <a:rPr lang="pt-PT" sz="165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pt-PT" sz="165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pt-PT" sz="165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sub>
                            <m:sup>
                              <m:r>
                                <a:rPr lang="pt-PT" sz="165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  <m:r>
                        <a:rPr lang="pt-PT" sz="165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pt-PT" sz="165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165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pt-PT" sz="165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pt-PT" sz="165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20" name="CaixaDeTexto 19">
                <a:extLst>
                  <a:ext uri="{FF2B5EF4-FFF2-40B4-BE49-F238E27FC236}">
                    <a16:creationId xmlns:a16="http://schemas.microsoft.com/office/drawing/2014/main" id="{E1BF2390-C1D3-3745-A673-C34063495F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5811" y="2743069"/>
                <a:ext cx="2043444" cy="257443"/>
              </a:xfrm>
              <a:prstGeom prst="rect">
                <a:avLst/>
              </a:prstGeom>
              <a:blipFill>
                <a:blip r:embed="rId6"/>
                <a:stretch>
                  <a:fillRect l="-617" t="-4762" b="-2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Agrupar 35">
            <a:extLst>
              <a:ext uri="{FF2B5EF4-FFF2-40B4-BE49-F238E27FC236}">
                <a16:creationId xmlns:a16="http://schemas.microsoft.com/office/drawing/2014/main" id="{60DAB56F-C65D-9172-C637-E82B3EDDE319}"/>
              </a:ext>
            </a:extLst>
          </p:cNvPr>
          <p:cNvGrpSpPr/>
          <p:nvPr/>
        </p:nvGrpSpPr>
        <p:grpSpPr>
          <a:xfrm>
            <a:off x="3238082" y="3091211"/>
            <a:ext cx="1365207" cy="1075503"/>
            <a:chOff x="2799043" y="4134183"/>
            <a:chExt cx="1820276" cy="1434004"/>
          </a:xfrm>
        </p:grpSpPr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82AD49E9-EDC1-BDE8-BFF2-1D09AACA3CD9}"/>
                </a:ext>
              </a:extLst>
            </p:cNvPr>
            <p:cNvSpPr/>
            <p:nvPr/>
          </p:nvSpPr>
          <p:spPr>
            <a:xfrm rot="415670">
              <a:off x="2799043" y="4134183"/>
              <a:ext cx="324451" cy="11549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GB" sz="15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A6789DC5-E26E-2825-EF6B-7B2864B08B4B}"/>
                </a:ext>
              </a:extLst>
            </p:cNvPr>
            <p:cNvSpPr/>
            <p:nvPr/>
          </p:nvSpPr>
          <p:spPr>
            <a:xfrm rot="21040435">
              <a:off x="2973324" y="4227190"/>
              <a:ext cx="1645995" cy="13409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GB" sz="150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0" name="Retângulo 29">
              <a:extLst>
                <a:ext uri="{FF2B5EF4-FFF2-40B4-BE49-F238E27FC236}">
                  <a16:creationId xmlns:a16="http://schemas.microsoft.com/office/drawing/2014/main" id="{A6C5AFEA-844D-1B2F-9685-CD5E268E3A47}"/>
                </a:ext>
              </a:extLst>
            </p:cNvPr>
            <p:cNvSpPr/>
            <p:nvPr/>
          </p:nvSpPr>
          <p:spPr>
            <a:xfrm rot="17206117">
              <a:off x="3634095" y="3756271"/>
              <a:ext cx="324451" cy="115499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GB" sz="1500">
                <a:solidFill>
                  <a:srgbClr val="FFFFFF"/>
                </a:solidFill>
                <a:latin typeface="Arial"/>
              </a:endParaRPr>
            </a:p>
          </p:txBody>
        </p:sp>
      </p:grpSp>
      <p:cxnSp>
        <p:nvCxnSpPr>
          <p:cNvPr id="33" name="Conexão Reta Unidirecional 32">
            <a:extLst>
              <a:ext uri="{FF2B5EF4-FFF2-40B4-BE49-F238E27FC236}">
                <a16:creationId xmlns:a16="http://schemas.microsoft.com/office/drawing/2014/main" id="{4B062558-26EF-F1B6-18FE-BB164EE863FF}"/>
              </a:ext>
            </a:extLst>
          </p:cNvPr>
          <p:cNvCxnSpPr>
            <a:endCxn id="18" idx="1"/>
          </p:cNvCxnSpPr>
          <p:nvPr/>
        </p:nvCxnSpPr>
        <p:spPr>
          <a:xfrm flipV="1">
            <a:off x="3625884" y="2323605"/>
            <a:ext cx="1108134" cy="629106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5686518" y="3520491"/>
            <a:ext cx="2314489" cy="1063768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srgbClr val="FFFFFF"/>
              </a:solidFill>
              <a:latin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528259" y="3603229"/>
            <a:ext cx="2365701" cy="151291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pt-PT" sz="1350" dirty="0">
              <a:solidFill>
                <a:srgbClr val="FFFFFF"/>
              </a:solidFill>
              <a:latin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11AF4CD4-789A-CC4F-9A71-11F6CB4A6756}"/>
                  </a:ext>
                </a:extLst>
              </p:cNvPr>
              <p:cNvSpPr txBox="1"/>
              <p:nvPr/>
            </p:nvSpPr>
            <p:spPr>
              <a:xfrm>
                <a:off x="7180747" y="2733768"/>
                <a:ext cx="739946" cy="2539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pt-PT"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r>
                        <a:rPr lang="pt-PT"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  <m:sSub>
                        <m:sSubPr>
                          <m:ctrlPr>
                            <a:rPr lang="pt-PT"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pt-PT"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r>
                        <a:rPr lang="pt-PT"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pt-PT" sz="165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11AF4CD4-789A-CC4F-9A71-11F6CB4A67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0747" y="2733768"/>
                <a:ext cx="739946" cy="253916"/>
              </a:xfrm>
              <a:prstGeom prst="rect">
                <a:avLst/>
              </a:prstGeom>
              <a:blipFill>
                <a:blip r:embed="rId7"/>
                <a:stretch>
                  <a:fillRect l="-5085" r="-5085" b="-238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ixaDeTexto 21">
                <a:extLst>
                  <a:ext uri="{FF2B5EF4-FFF2-40B4-BE49-F238E27FC236}">
                    <a16:creationId xmlns:a16="http://schemas.microsoft.com/office/drawing/2014/main" id="{74BA0165-092C-CB49-A0B4-6183E7B5F8E3}"/>
                  </a:ext>
                </a:extLst>
              </p:cNvPr>
              <p:cNvSpPr txBox="1"/>
              <p:nvPr/>
            </p:nvSpPr>
            <p:spPr>
              <a:xfrm>
                <a:off x="4734018" y="3273828"/>
                <a:ext cx="1258230" cy="2539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pt-PT"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</m:sSub>
                      <m:r>
                        <a:rPr lang="pt-PT"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PT"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pt-PT"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t-PT" sz="16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pt-PT"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pt-PT" sz="16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pt-PT" sz="165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2" name="CaixaDeTexto 21">
                <a:extLst>
                  <a:ext uri="{FF2B5EF4-FFF2-40B4-BE49-F238E27FC236}">
                    <a16:creationId xmlns:a16="http://schemas.microsoft.com/office/drawing/2014/main" id="{74BA0165-092C-CB49-A0B4-6183E7B5F8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4018" y="3273828"/>
                <a:ext cx="1258230" cy="253916"/>
              </a:xfrm>
              <a:prstGeom prst="rect">
                <a:avLst/>
              </a:prstGeom>
              <a:blipFill>
                <a:blip r:embed="rId8"/>
                <a:stretch>
                  <a:fillRect l="-2000" r="-1000" b="-190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Agrupar 16">
            <a:extLst>
              <a:ext uri="{FF2B5EF4-FFF2-40B4-BE49-F238E27FC236}">
                <a16:creationId xmlns:a16="http://schemas.microsoft.com/office/drawing/2014/main" id="{2D3063FB-8B44-1947-AEFE-684D13710291}"/>
              </a:ext>
            </a:extLst>
          </p:cNvPr>
          <p:cNvGrpSpPr/>
          <p:nvPr/>
        </p:nvGrpSpPr>
        <p:grpSpPr>
          <a:xfrm>
            <a:off x="5901833" y="3258399"/>
            <a:ext cx="1732141" cy="323165"/>
            <a:chOff x="6345117" y="4344529"/>
            <a:chExt cx="2309523" cy="43088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CaixaDeTexto 22">
                  <a:extLst>
                    <a:ext uri="{FF2B5EF4-FFF2-40B4-BE49-F238E27FC236}">
                      <a16:creationId xmlns:a16="http://schemas.microsoft.com/office/drawing/2014/main" id="{EBA3CBDC-25C4-AF4A-B2C1-9B73B27664F2}"/>
                    </a:ext>
                  </a:extLst>
                </p:cNvPr>
                <p:cNvSpPr txBox="1"/>
                <p:nvPr/>
              </p:nvSpPr>
              <p:spPr>
                <a:xfrm>
                  <a:off x="6533117" y="4365104"/>
                  <a:ext cx="2121523" cy="33855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defTabSz="6858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pt-PT" sz="165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PT" sz="16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pt-PT" sz="16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pt-PT" sz="165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   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pt-PT" sz="165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from</m:t>
                        </m:r>
                        <m:r>
                          <m:rPr>
                            <m:nor/>
                          </m:rPr>
                          <a:rPr lang="pt-PT" sz="165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 </m:t>
                        </m:r>
                        <m:sSub>
                          <m:sSubPr>
                            <m:ctrlPr>
                              <a:rPr lang="pt-PT" sz="165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PT" sz="165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pt-PT" sz="165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pt-PT" sz="165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pt-PT" sz="165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PT" sz="165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pt-PT" sz="165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pt-PT" sz="1650" dirty="0">
                    <a:solidFill>
                      <a:srgbClr val="000000"/>
                    </a:solidFill>
                  </a:endParaRPr>
                </a:p>
              </p:txBody>
            </p:sp>
          </mc:Choice>
          <mc:Fallback xmlns="">
            <p:sp>
              <p:nvSpPr>
                <p:cNvPr id="23" name="CaixaDeTexto 22">
                  <a:extLst>
                    <a:ext uri="{FF2B5EF4-FFF2-40B4-BE49-F238E27FC236}">
                      <a16:creationId xmlns:a16="http://schemas.microsoft.com/office/drawing/2014/main" id="{EBA3CBDC-25C4-AF4A-B2C1-9B73B27664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33117" y="4365104"/>
                  <a:ext cx="2121523" cy="338554"/>
                </a:xfrm>
                <a:prstGeom prst="rect">
                  <a:avLst/>
                </a:prstGeom>
                <a:blipFill>
                  <a:blip r:embed="rId9"/>
                  <a:stretch>
                    <a:fillRect l="-1587" t="-9524" r="-794" b="-4285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FD29B5AF-E2E1-3E45-BD5B-89F4BA68CAEE}"/>
                </a:ext>
              </a:extLst>
            </p:cNvPr>
            <p:cNvSpPr/>
            <p:nvPr/>
          </p:nvSpPr>
          <p:spPr>
            <a:xfrm>
              <a:off x="6345117" y="4344529"/>
              <a:ext cx="316755" cy="430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685800"/>
              <a:r>
                <a:rPr lang="pt-PT" sz="1500" dirty="0">
                  <a:solidFill>
                    <a:srgbClr val="000000"/>
                  </a:solidFill>
                  <a:latin typeface="Arial"/>
                </a:rPr>
                <a:t>,</a:t>
              </a:r>
              <a:endParaRPr lang="pt-PT" sz="1500" dirty="0">
                <a:solidFill>
                  <a:srgbClr val="000000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tângulo 15">
                <a:extLst>
                  <a:ext uri="{FF2B5EF4-FFF2-40B4-BE49-F238E27FC236}">
                    <a16:creationId xmlns:a16="http://schemas.microsoft.com/office/drawing/2014/main" id="{D4C51B80-A17B-7042-921C-15643456A926}"/>
                  </a:ext>
                </a:extLst>
              </p:cNvPr>
              <p:cNvSpPr/>
              <p:nvPr/>
            </p:nvSpPr>
            <p:spPr>
              <a:xfrm>
                <a:off x="4634115" y="3789836"/>
                <a:ext cx="2871748" cy="3731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6858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pt-PT" sz="1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pt-PT" sz="1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pt-PT" sz="1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  <m:sup>
                          <m:r>
                            <a:rPr lang="pt-PT" sz="1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pt-PT" sz="1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r>
                        <a:rPr lang="pt-PT" sz="1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pt-PT" sz="1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1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pt-PT" sz="1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pt-PT" sz="1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PT" sz="1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pt-PT" sz="1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pt-PT" sz="1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(1−</m:t>
                      </m:r>
                      <m:r>
                        <a:rPr lang="pt-PT" sz="1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pt-PT" sz="1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t-PT" sz="1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pt-PT" sz="1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))</m:t>
                      </m:r>
                      <m:r>
                        <a:rPr lang="pt-PT" sz="1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pt-PT" sz="1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1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pt-PT" sz="1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pt-PT" sz="1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Retângulo 15">
                <a:extLst>
                  <a:ext uri="{FF2B5EF4-FFF2-40B4-BE49-F238E27FC236}">
                    <a16:creationId xmlns:a16="http://schemas.microsoft.com/office/drawing/2014/main" id="{D4C51B80-A17B-7042-921C-15643456A9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4115" y="3789836"/>
                <a:ext cx="2871748" cy="373179"/>
              </a:xfrm>
              <a:prstGeom prst="rect">
                <a:avLst/>
              </a:prstGeom>
              <a:blipFill>
                <a:blip r:embed="rId10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CaixaDeTexto 24">
            <a:extLst>
              <a:ext uri="{FF2B5EF4-FFF2-40B4-BE49-F238E27FC236}">
                <a16:creationId xmlns:a16="http://schemas.microsoft.com/office/drawing/2014/main" id="{DB7AC122-8372-5B54-8F8F-74F0AE932B70}"/>
              </a:ext>
            </a:extLst>
          </p:cNvPr>
          <p:cNvSpPr txBox="1"/>
          <p:nvPr/>
        </p:nvSpPr>
        <p:spPr>
          <a:xfrm>
            <a:off x="7956376" y="4776400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6A1D8A09-8FE8-834B-A216-3D4CF50C2789}" type="slidenum">
              <a:rPr lang="en-GB" sz="1200" smtClean="0">
                <a:latin typeface="Titillium Web" pitchFamily="2" charset="77"/>
              </a:rPr>
              <a:t>30</a:t>
            </a:fld>
            <a:r>
              <a:rPr lang="en-GB" sz="1200" dirty="0">
                <a:latin typeface="Titillium Web" pitchFamily="2" charset="77"/>
              </a:rPr>
              <a:t>/35</a:t>
            </a:r>
          </a:p>
        </p:txBody>
      </p:sp>
    </p:spTree>
    <p:extLst>
      <p:ext uri="{BB962C8B-B14F-4D97-AF65-F5344CB8AC3E}">
        <p14:creationId xmlns:p14="http://schemas.microsoft.com/office/powerpoint/2010/main" val="1005247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18" grpId="0"/>
      <p:bldP spid="19" grpId="0"/>
      <p:bldP spid="20" grpId="0"/>
      <p:bldP spid="21" grpId="0"/>
      <p:bldP spid="22" grpId="0"/>
      <p:bldP spid="1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04259" y="345342"/>
            <a:ext cx="58897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2400" dirty="0">
                <a:solidFill>
                  <a:srgbClr val="FFFFFF">
                    <a:lumMod val="50000"/>
                  </a:srgbClr>
                </a:solidFill>
                <a:latin typeface="Arial"/>
              </a:rPr>
              <a:t>Mass spectrum(*) of muon pairs </a:t>
            </a:r>
            <a:r>
              <a:rPr lang="en-GB" sz="1800" dirty="0">
                <a:solidFill>
                  <a:srgbClr val="FFFFFF">
                    <a:lumMod val="50000"/>
                  </a:srgbClr>
                </a:solidFill>
                <a:latin typeface="Arial"/>
              </a:rPr>
              <a:t>(“di-muons”)</a:t>
            </a:r>
            <a:endParaRPr lang="en-GB" sz="2400" dirty="0">
              <a:solidFill>
                <a:srgbClr val="FFFFFF">
                  <a:lumMod val="50000"/>
                </a:srgbClr>
              </a:solidFill>
              <a:latin typeface="Arial"/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1404980" y="783925"/>
            <a:ext cx="6119813" cy="1191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4976" y="1939611"/>
            <a:ext cx="6488984" cy="316766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686518" y="3520491"/>
            <a:ext cx="2314489" cy="1063768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srgbClr val="FFFFFF"/>
              </a:solidFill>
              <a:latin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528259" y="3603229"/>
            <a:ext cx="2365701" cy="151291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pt-PT" sz="135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24001" y="825208"/>
            <a:ext cx="5394425" cy="9481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57175" indent="-257175" defTabSz="342900" eaLnBrk="1" fontAlgn="auto" hangingPunct="1">
              <a:spcBef>
                <a:spcPts val="0"/>
              </a:spcBef>
              <a:spcAft>
                <a:spcPts val="0"/>
              </a:spcAft>
              <a:buFont typeface="Wingdings" charset="2"/>
              <a:buChar char="§"/>
            </a:pPr>
            <a:r>
              <a:rPr lang="en-GB" sz="1800" dirty="0">
                <a:solidFill>
                  <a:srgbClr val="526DB0"/>
                </a:solidFill>
                <a:latin typeface="Arial"/>
              </a:rPr>
              <a:t>Events with two oppositely charged muons</a:t>
            </a:r>
          </a:p>
          <a:p>
            <a:pPr marL="257175" indent="-257175" defTabSz="342900" eaLnBrk="1" fontAlgn="auto" hangingPunct="1">
              <a:spcBef>
                <a:spcPts val="0"/>
              </a:spcBef>
              <a:spcAft>
                <a:spcPts val="0"/>
              </a:spcAft>
              <a:buFont typeface="Wingdings" charset="2"/>
              <a:buChar char="§"/>
            </a:pPr>
            <a:r>
              <a:rPr lang="en-GB" sz="1800" dirty="0">
                <a:solidFill>
                  <a:srgbClr val="526DB0"/>
                </a:solidFill>
                <a:latin typeface="Arial"/>
              </a:rPr>
              <a:t>Search for X particles that decay into two muons</a:t>
            </a:r>
          </a:p>
          <a:p>
            <a:pPr marL="342900" lvl="1" indent="0" defTabSz="34290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800" dirty="0">
                <a:solidFill>
                  <a:srgbClr val="7F7F7F"/>
                </a:solidFill>
                <a:latin typeface="Arial"/>
              </a:rPr>
              <a:t>...and build a distribution of mass values m(X)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69897" y="4001937"/>
            <a:ext cx="21240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350" dirty="0">
                <a:solidFill>
                  <a:srgbClr val="FFFFFF">
                    <a:lumMod val="50000"/>
                  </a:srgbClr>
                </a:solidFill>
                <a:latin typeface="Arial"/>
              </a:rPr>
              <a:t>(*)Mass spectrum: </a:t>
            </a:r>
          </a:p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350" dirty="0">
                <a:solidFill>
                  <a:srgbClr val="FFFFFF">
                    <a:lumMod val="50000"/>
                  </a:srgbClr>
                </a:solidFill>
                <a:latin typeface="Arial"/>
              </a:rPr>
              <a:t>Number of events as </a:t>
            </a:r>
            <a:br>
              <a:rPr lang="en-GB" sz="1350" dirty="0">
                <a:solidFill>
                  <a:srgbClr val="FFFFFF">
                    <a:lumMod val="50000"/>
                  </a:srgbClr>
                </a:solidFill>
                <a:latin typeface="Arial"/>
              </a:rPr>
            </a:br>
            <a:r>
              <a:rPr lang="en-GB" sz="1350" dirty="0">
                <a:solidFill>
                  <a:srgbClr val="FFFFFF">
                    <a:lumMod val="50000"/>
                  </a:srgbClr>
                </a:solidFill>
                <a:latin typeface="Arial"/>
              </a:rPr>
              <a:t>function of invariant mass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31856" y="41774"/>
            <a:ext cx="161775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350" dirty="0">
                <a:solidFill>
                  <a:srgbClr val="000000"/>
                </a:solidFill>
                <a:latin typeface="Arial"/>
              </a:rPr>
              <a:t>The </a:t>
            </a:r>
            <a:r>
              <a:rPr lang="en-GB" sz="1350" b="1" dirty="0">
                <a:solidFill>
                  <a:srgbClr val="000000"/>
                </a:solidFill>
                <a:latin typeface="Arial"/>
              </a:rPr>
              <a:t>tool</a:t>
            </a:r>
            <a:r>
              <a:rPr lang="en-GB" sz="1350" dirty="0">
                <a:solidFill>
                  <a:srgbClr val="000000"/>
                </a:solidFill>
                <a:latin typeface="Arial"/>
              </a:rPr>
              <a:t> for today: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0B8C2EC-1685-F2AB-17B0-4F4A745CF0B0}"/>
              </a:ext>
            </a:extLst>
          </p:cNvPr>
          <p:cNvSpPr txBox="1"/>
          <p:nvPr/>
        </p:nvSpPr>
        <p:spPr>
          <a:xfrm>
            <a:off x="7956376" y="4776400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6A1D8A09-8FE8-834B-A216-3D4CF50C2789}" type="slidenum">
              <a:rPr lang="en-GB" sz="1200" smtClean="0">
                <a:latin typeface="Titillium Web" pitchFamily="2" charset="77"/>
              </a:rPr>
              <a:t>31</a:t>
            </a:fld>
            <a:r>
              <a:rPr lang="en-GB" sz="1200" dirty="0">
                <a:latin typeface="Titillium Web" pitchFamily="2" charset="77"/>
              </a:rPr>
              <a:t>/35</a:t>
            </a:r>
          </a:p>
        </p:txBody>
      </p:sp>
    </p:spTree>
    <p:extLst>
      <p:ext uri="{BB962C8B-B14F-4D97-AF65-F5344CB8AC3E}">
        <p14:creationId xmlns:p14="http://schemas.microsoft.com/office/powerpoint/2010/main" val="14341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 idx="4294967295"/>
              </p:nvPr>
            </p:nvSpPr>
            <p:spPr>
              <a:xfrm>
                <a:off x="1459746" y="150023"/>
                <a:ext cx="5715000" cy="431006"/>
              </a:xfrm>
              <a:prstGeom prst="rect">
                <a:avLst/>
              </a:prstGeom>
            </p:spPr>
            <p:txBody>
              <a:bodyPr>
                <a:noAutofit/>
              </a:bodyPr>
              <a:lstStyle/>
              <a:p>
                <a:pPr algn="l"/>
                <a:r>
                  <a:rPr lang="en-US" sz="2100" dirty="0">
                    <a:solidFill>
                      <a:srgbClr val="7F7F7F"/>
                    </a:solidFill>
                    <a:latin typeface="+mn-lt"/>
                  </a:rPr>
                  <a:t>Results from the search for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X</m:t>
                    </m:r>
                    <m:r>
                      <a:rPr lang="pt-PT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/>
                        <a:sym typeface="Wingdings"/>
                      </a:rPr>
                      <m:t>𝛾𝛾</m:t>
                    </m:r>
                  </m:oMath>
                </a14:m>
                <a:r>
                  <a:rPr lang="en-US" sz="2100" dirty="0">
                    <a:solidFill>
                      <a:srgbClr val="7F7F7F"/>
                    </a:solidFill>
                    <a:latin typeface="+mn-lt"/>
                  </a:rPr>
                  <a:t>: </a:t>
                </a:r>
                <a:endParaRPr lang="en-US" sz="2100" dirty="0">
                  <a:latin typeface="+mn-lt"/>
                </a:endParaRPr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 idx="4294967295"/>
              </p:nvPr>
            </p:nvSpPr>
            <p:spPr>
              <a:xfrm>
                <a:off x="1459746" y="150023"/>
                <a:ext cx="5715000" cy="431006"/>
              </a:xfrm>
              <a:prstGeom prst="rect">
                <a:avLst/>
              </a:prstGeom>
              <a:blipFill>
                <a:blip r:embed="rId3"/>
                <a:stretch>
                  <a:fillRect l="-1109" b="-323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492083" y="1157290"/>
            <a:ext cx="6359247" cy="48577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526DB0"/>
                </a:solidFill>
              </a:rPr>
              <a:t>Results from CMS Collaboration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1323331" y="1741188"/>
            <a:ext cx="3788729" cy="3369107"/>
            <a:chOff x="1208584" y="2060848"/>
            <a:chExt cx="5472608" cy="4492143"/>
          </a:xfrm>
        </p:grpSpPr>
        <p:pic>
          <p:nvPicPr>
            <p:cNvPr id="5" name="Picture 4" descr="sbweightedmass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8584" y="2060848"/>
              <a:ext cx="4824536" cy="4492143"/>
            </a:xfrm>
            <a:prstGeom prst="rect">
              <a:avLst/>
            </a:prstGeom>
          </p:spPr>
        </p:pic>
        <p:pic>
          <p:nvPicPr>
            <p:cNvPr id="7" name="Picture 6" descr="sbweightedmass.pn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417" t="45902" r="39838" b="37346"/>
            <a:stretch/>
          </p:blipFill>
          <p:spPr>
            <a:xfrm>
              <a:off x="4950521" y="3203858"/>
              <a:ext cx="1730671" cy="152128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cxnSp>
          <p:nvCxnSpPr>
            <p:cNvPr id="9" name="Straight Arrow Connector 8"/>
            <p:cNvCxnSpPr>
              <a:stCxn id="7" idx="1"/>
            </p:cNvCxnSpPr>
            <p:nvPr/>
          </p:nvCxnSpPr>
          <p:spPr>
            <a:xfrm flipH="1">
              <a:off x="3726385" y="3964501"/>
              <a:ext cx="1224136" cy="328595"/>
            </a:xfrm>
            <a:prstGeom prst="straightConnector1">
              <a:avLst/>
            </a:prstGeom>
            <a:ln>
              <a:solidFill>
                <a:srgbClr val="0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tangle 9"/>
          <p:cNvSpPr/>
          <p:nvPr/>
        </p:nvSpPr>
        <p:spPr>
          <a:xfrm>
            <a:off x="5112060" y="1498796"/>
            <a:ext cx="2888940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500" dirty="0">
                <a:solidFill>
                  <a:srgbClr val="002060"/>
                </a:solidFill>
                <a:latin typeface="Arial"/>
              </a:rPr>
              <a:t>In the invariant mass distribution for </a:t>
            </a:r>
            <a:r>
              <a:rPr lang="en-US" sz="15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γγ</a:t>
            </a:r>
            <a:r>
              <a:rPr lang="en-US" sz="1500" dirty="0">
                <a:solidFill>
                  <a:srgbClr val="002060"/>
                </a:solidFill>
                <a:latin typeface="Arial"/>
              </a:rPr>
              <a:t>, there is an excess of events incompatible with background for masses </a:t>
            </a:r>
            <a:br>
              <a:rPr lang="en-US" sz="1500" dirty="0">
                <a:solidFill>
                  <a:srgbClr val="002060"/>
                </a:solidFill>
                <a:latin typeface="Arial"/>
              </a:rPr>
            </a:br>
            <a:r>
              <a:rPr lang="en-US" sz="1500" dirty="0">
                <a:solidFill>
                  <a:srgbClr val="002060"/>
                </a:solidFill>
                <a:latin typeface="Arial"/>
              </a:rPr>
              <a:t>~125 GeV/c</a:t>
            </a:r>
            <a:r>
              <a:rPr lang="en-US" sz="1500" baseline="30000" dirty="0">
                <a:solidFill>
                  <a:srgbClr val="002060"/>
                </a:solidFill>
                <a:latin typeface="Arial"/>
              </a:rPr>
              <a:t>2</a:t>
            </a:r>
            <a:r>
              <a:rPr lang="en-US" sz="1500" dirty="0">
                <a:solidFill>
                  <a:srgbClr val="002060"/>
                </a:solidFill>
                <a:latin typeface="Arial"/>
              </a:rPr>
              <a:t>. </a:t>
            </a:r>
          </a:p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500" dirty="0">
              <a:solidFill>
                <a:srgbClr val="002060"/>
              </a:solidFill>
              <a:latin typeface="Arial"/>
            </a:endParaRPr>
          </a:p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500" dirty="0">
                <a:solidFill>
                  <a:srgbClr val="002060"/>
                </a:solidFill>
                <a:latin typeface="Arial"/>
              </a:rPr>
              <a:t>The observation of this new state into 2 photons implies that the </a:t>
            </a:r>
            <a:r>
              <a:rPr lang="en-US" sz="1500" b="1" dirty="0">
                <a:solidFill>
                  <a:srgbClr val="FF0000"/>
                </a:solidFill>
                <a:latin typeface="Arial"/>
              </a:rPr>
              <a:t>new particle is a boson</a:t>
            </a:r>
            <a:r>
              <a:rPr lang="en-US" sz="1500" dirty="0">
                <a:solidFill>
                  <a:srgbClr val="002060"/>
                </a:solidFill>
                <a:latin typeface="Arial"/>
              </a:rPr>
              <a:t>, and that </a:t>
            </a:r>
            <a:r>
              <a:rPr lang="en-US" sz="1500" b="1" dirty="0">
                <a:solidFill>
                  <a:srgbClr val="FF0000"/>
                </a:solidFill>
                <a:latin typeface="Arial"/>
              </a:rPr>
              <a:t>cannot be a particle with  “spin 1”</a:t>
            </a:r>
            <a:r>
              <a:rPr lang="en-US" sz="1500" dirty="0">
                <a:solidFill>
                  <a:srgbClr val="002060"/>
                </a:solidFill>
                <a:latin typeface="Arial"/>
              </a:rPr>
              <a:t>.</a:t>
            </a:r>
          </a:p>
        </p:txBody>
      </p:sp>
      <p:sp>
        <p:nvSpPr>
          <p:cNvPr id="11" name="Line 6"/>
          <p:cNvSpPr>
            <a:spLocks noChangeShapeType="1"/>
          </p:cNvSpPr>
          <p:nvPr/>
        </p:nvSpPr>
        <p:spPr bwMode="auto">
          <a:xfrm>
            <a:off x="1459746" y="658507"/>
            <a:ext cx="6119813" cy="1191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97352" y="4140903"/>
            <a:ext cx="2829451" cy="923330"/>
          </a:xfrm>
          <a:prstGeom prst="rect">
            <a:avLst/>
          </a:prstGeom>
          <a:solidFill>
            <a:srgbClr val="FFFFFF"/>
          </a:solidFill>
          <a:effectLst>
            <a:outerShdw blurRad="206375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solidFill>
                  <a:srgbClr val="526DB0"/>
                </a:solidFill>
                <a:latin typeface="Arial"/>
              </a:rPr>
              <a:t>There is no other fundamental particle with these properties!</a:t>
            </a:r>
          </a:p>
        </p:txBody>
      </p:sp>
      <p:sp>
        <p:nvSpPr>
          <p:cNvPr id="12" name="Slide Number Placeholder 10"/>
          <p:cNvSpPr txBox="1">
            <a:spLocks/>
          </p:cNvSpPr>
          <p:nvPr/>
        </p:nvSpPr>
        <p:spPr>
          <a:xfrm>
            <a:off x="6057900" y="4767483"/>
            <a:ext cx="16002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457200" rtl="0" eaLnBrk="1" latinLnBrk="0" hangingPunct="1">
              <a:defRPr sz="1400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342900" fontAlgn="auto">
              <a:spcBef>
                <a:spcPts val="0"/>
              </a:spcBef>
              <a:spcAft>
                <a:spcPts val="0"/>
              </a:spcAft>
            </a:pPr>
            <a:fld id="{7C113B28-9B05-DA42-8F6D-C94F84DCF8E4}" type="slidenum">
              <a:rPr lang="en-US" sz="1050">
                <a:latin typeface="Arial"/>
              </a:rPr>
              <a:pPr defTabSz="342900" fontAlgn="auto">
                <a:spcBef>
                  <a:spcPts val="0"/>
                </a:spcBef>
                <a:spcAft>
                  <a:spcPts val="0"/>
                </a:spcAft>
              </a:pPr>
              <a:t>32</a:t>
            </a:fld>
            <a:r>
              <a:rPr lang="pt-PT" sz="1050" dirty="0">
                <a:latin typeface="Arial"/>
              </a:rPr>
              <a:t>/48</a:t>
            </a:r>
            <a:endParaRPr lang="en-US" sz="1050" dirty="0">
              <a:latin typeface="Arial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2825ED57-2C99-BAA1-9487-9988BFA8A5D9}"/>
              </a:ext>
            </a:extLst>
          </p:cNvPr>
          <p:cNvSpPr txBox="1"/>
          <p:nvPr/>
        </p:nvSpPr>
        <p:spPr>
          <a:xfrm>
            <a:off x="1505407" y="789498"/>
            <a:ext cx="414728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1500" dirty="0">
                <a:solidFill>
                  <a:srgbClr val="002060"/>
                </a:solidFill>
                <a:latin typeface="Arial"/>
              </a:rPr>
              <a:t>Invariant mass distribution of 2 photons, m(</a:t>
            </a:r>
            <a:r>
              <a:rPr lang="en-US" sz="15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/>
              </a:rPr>
              <a:t>γγ</a:t>
            </a:r>
            <a:r>
              <a:rPr lang="en-US" sz="1500" dirty="0">
                <a:solidFill>
                  <a:srgbClr val="002060"/>
                </a:solidFill>
                <a:latin typeface="Symbol" charset="2"/>
                <a:cs typeface="Symbol" charset="2"/>
                <a:sym typeface="Wingdings"/>
              </a:rPr>
              <a:t> </a:t>
            </a:r>
            <a:r>
              <a:rPr lang="en-US" sz="1500" dirty="0">
                <a:solidFill>
                  <a:srgbClr val="002060"/>
                </a:solidFill>
                <a:latin typeface="Arial"/>
              </a:rPr>
              <a:t>)</a:t>
            </a:r>
            <a:endParaRPr lang="en-GB" sz="1500" dirty="0">
              <a:solidFill>
                <a:srgbClr val="002060"/>
              </a:solidFill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8793B10-9388-CC13-6E62-41EE75EB8886}"/>
              </a:ext>
            </a:extLst>
          </p:cNvPr>
          <p:cNvSpPr txBox="1"/>
          <p:nvPr/>
        </p:nvSpPr>
        <p:spPr>
          <a:xfrm>
            <a:off x="7956376" y="4776400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6A1D8A09-8FE8-834B-A216-3D4CF50C2789}" type="slidenum">
              <a:rPr lang="en-GB" sz="1200" smtClean="0">
                <a:latin typeface="Titillium Web" pitchFamily="2" charset="77"/>
              </a:rPr>
              <a:t>32</a:t>
            </a:fld>
            <a:r>
              <a:rPr lang="en-GB" sz="1200" dirty="0">
                <a:latin typeface="Titillium Web" pitchFamily="2" charset="77"/>
              </a:rPr>
              <a:t>/35</a:t>
            </a:r>
          </a:p>
        </p:txBody>
      </p:sp>
    </p:spTree>
    <p:extLst>
      <p:ext uri="{BB962C8B-B14F-4D97-AF65-F5344CB8AC3E}">
        <p14:creationId xmlns:p14="http://schemas.microsoft.com/office/powerpoint/2010/main" val="23982430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gg-ATLAS_Animation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76" y="413830"/>
            <a:ext cx="4876707" cy="47296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4294967295"/>
              </p:nvPr>
            </p:nvSpPr>
            <p:spPr>
              <a:xfrm>
                <a:off x="1292062" y="2"/>
                <a:ext cx="6359247" cy="485775"/>
              </a:xfrm>
              <a:prstGeom prst="rect">
                <a:avLst/>
              </a:prstGeom>
            </p:spPr>
            <p:txBody>
              <a:bodyPr lIns="68577" tIns="34287" rIns="68577" bIns="34287">
                <a:noAutofit/>
              </a:bodyPr>
              <a:lstStyle/>
              <a:p>
                <a:pPr marL="0" indent="0">
                  <a:buNone/>
                </a:pPr>
                <a:r>
                  <a:rPr lang="en-US" sz="1500" dirty="0">
                    <a:solidFill>
                      <a:srgbClr val="420000"/>
                    </a:solidFill>
                  </a:rPr>
                  <a:t>2012: Discovery of the Higgs boson also in ATLAS: 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+mj-ea"/>
                        <a:cs typeface="+mj-cs"/>
                      </a:rPr>
                      <m:t>X</m:t>
                    </m:r>
                    <m:r>
                      <a:rPr lang="pt-PT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+mj-cs"/>
                      </a:rPr>
                      <m:t>→</m:t>
                    </m:r>
                    <m:r>
                      <a:rPr lang="en-US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+mj-ea"/>
                        <a:cs typeface="Times New Roman"/>
                        <a:sym typeface="Wingdings"/>
                      </a:rPr>
                      <m:t>𝛾𝛾</m:t>
                    </m:r>
                  </m:oMath>
                </a14:m>
                <a:endParaRPr lang="en-US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>
              <a:xfrm>
                <a:off x="1292062" y="2"/>
                <a:ext cx="6359247" cy="485775"/>
              </a:xfrm>
              <a:prstGeom prst="rect">
                <a:avLst/>
              </a:prstGeom>
              <a:blipFill>
                <a:blip r:embed="rId4"/>
                <a:stretch>
                  <a:fillRect l="-7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CaixaDeTexto 1">
            <a:extLst>
              <a:ext uri="{FF2B5EF4-FFF2-40B4-BE49-F238E27FC236}">
                <a16:creationId xmlns:a16="http://schemas.microsoft.com/office/drawing/2014/main" id="{A78F320A-3B3F-504E-ACF7-341C3D9152C3}"/>
              </a:ext>
            </a:extLst>
          </p:cNvPr>
          <p:cNvSpPr txBox="1"/>
          <p:nvPr/>
        </p:nvSpPr>
        <p:spPr>
          <a:xfrm>
            <a:off x="7956376" y="4776400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6A1D8A09-8FE8-834B-A216-3D4CF50C2789}" type="slidenum">
              <a:rPr lang="en-GB" sz="1200" smtClean="0">
                <a:latin typeface="Titillium Web" pitchFamily="2" charset="77"/>
              </a:rPr>
              <a:t>33</a:t>
            </a:fld>
            <a:r>
              <a:rPr lang="en-GB" sz="1200" dirty="0">
                <a:latin typeface="Titillium Web" pitchFamily="2" charset="77"/>
              </a:rPr>
              <a:t>/35</a:t>
            </a:r>
          </a:p>
        </p:txBody>
      </p:sp>
    </p:spTree>
    <p:extLst>
      <p:ext uri="{BB962C8B-B14F-4D97-AF65-F5344CB8AC3E}">
        <p14:creationId xmlns:p14="http://schemas.microsoft.com/office/powerpoint/2010/main" val="17165368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3"/>
          <p:cNvSpPr txBox="1">
            <a:spLocks/>
          </p:cNvSpPr>
          <p:nvPr/>
        </p:nvSpPr>
        <p:spPr>
          <a:xfrm>
            <a:off x="7543800" y="4895652"/>
            <a:ext cx="457200" cy="273844"/>
          </a:xfrm>
          <a:prstGeom prst="rect">
            <a:avLst/>
          </a:prstGeom>
        </p:spPr>
        <p:txBody>
          <a:bodyPr vert="horz" lIns="68555" tIns="34278" rIns="68555" bIns="34278" anchor="b"/>
          <a:lstStyle>
            <a:defPPr>
              <a:defRPr lang="en-US"/>
            </a:defPPr>
            <a:lvl1pPr algn="r" defTabSz="912813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Arial" pitchFamily="84" charset="0"/>
                <a:ea typeface="ＭＳ Ｐゴシック" pitchFamily="84" charset="-128"/>
                <a:cs typeface="ＭＳ Ｐゴシック" pitchFamily="84" charset="-128"/>
              </a:defRPr>
            </a:lvl1pPr>
            <a:lvl2pPr marL="455613" indent="1588" algn="l" defTabSz="912813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84" charset="0"/>
                <a:ea typeface="ＭＳ Ｐゴシック" pitchFamily="84" charset="-128"/>
                <a:cs typeface="ＭＳ Ｐゴシック" pitchFamily="84" charset="-128"/>
              </a:defRPr>
            </a:lvl2pPr>
            <a:lvl3pPr marL="912813" indent="1588" algn="l" defTabSz="912813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84" charset="0"/>
                <a:ea typeface="ＭＳ Ｐゴシック" pitchFamily="84" charset="-128"/>
                <a:cs typeface="ＭＳ Ｐゴシック" pitchFamily="84" charset="-128"/>
              </a:defRPr>
            </a:lvl3pPr>
            <a:lvl4pPr marL="1368425" indent="3175" algn="l" defTabSz="912813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84" charset="0"/>
                <a:ea typeface="ＭＳ Ｐゴシック" pitchFamily="84" charset="-128"/>
                <a:cs typeface="ＭＳ Ｐゴシック" pitchFamily="84" charset="-128"/>
              </a:defRPr>
            </a:lvl4pPr>
            <a:lvl5pPr marL="1825625" indent="3175" algn="l" defTabSz="912813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84" charset="0"/>
                <a:ea typeface="ＭＳ Ｐゴシック" pitchFamily="84" charset="-128"/>
                <a:cs typeface="ＭＳ Ｐゴシック" pitchFamily="84" charset="-128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84" charset="0"/>
                <a:ea typeface="ＭＳ Ｐゴシック" pitchFamily="84" charset="-128"/>
                <a:cs typeface="ＭＳ Ｐゴシック" pitchFamily="84" charset="-128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84" charset="0"/>
                <a:ea typeface="ＭＳ Ｐゴシック" pitchFamily="84" charset="-128"/>
                <a:cs typeface="ＭＳ Ｐゴシック" pitchFamily="84" charset="-128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84" charset="0"/>
                <a:ea typeface="ＭＳ Ｐゴシック" pitchFamily="84" charset="-128"/>
                <a:cs typeface="ＭＳ Ｐゴシック" pitchFamily="84" charset="-128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Arial" pitchFamily="84" charset="0"/>
                <a:ea typeface="ＭＳ Ｐゴシック" pitchFamily="84" charset="-128"/>
                <a:cs typeface="ＭＳ Ｐゴシック" pitchFamily="84" charset="-128"/>
              </a:defRPr>
            </a:lvl9pPr>
          </a:lstStyle>
          <a:p>
            <a:pPr defTabSz="684610" eaLnBrk="1" hangingPunct="1"/>
            <a:fld id="{75A9818F-3219-F04F-9A95-6DA98015B5BA}" type="slidenum">
              <a:rPr lang="en-US" sz="900">
                <a:solidFill>
                  <a:srgbClr val="FFFFFF"/>
                </a:solidFill>
              </a:rPr>
              <a:pPr defTabSz="684610" eaLnBrk="1" hangingPunct="1"/>
              <a:t>34</a:t>
            </a:fld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20072" y="3220034"/>
            <a:ext cx="27003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350" dirty="0">
                <a:solidFill>
                  <a:srgbClr val="000000"/>
                </a:solidFill>
                <a:latin typeface="Arial"/>
              </a:rPr>
              <a:t>(</a:t>
            </a:r>
            <a:r>
              <a:rPr lang="en-US" sz="1350" i="1" dirty="0">
                <a:solidFill>
                  <a:srgbClr val="000000"/>
                </a:solidFill>
                <a:latin typeface="Arial"/>
              </a:rPr>
              <a:t>two electron[–positron] pairs, or two muon[-antimuon] pairs, or a pair of electrons and a pair of muons</a:t>
            </a:r>
            <a:r>
              <a:rPr lang="en-US" sz="1350" dirty="0">
                <a:solidFill>
                  <a:srgbClr val="000000"/>
                </a:solidFill>
                <a:latin typeface="Arial"/>
              </a:rPr>
              <a:t>). </a:t>
            </a:r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1459746" y="658507"/>
            <a:ext cx="6119813" cy="1191"/>
          </a:xfrm>
          <a:prstGeom prst="line">
            <a:avLst/>
          </a:prstGeom>
          <a:noFill/>
          <a:ln w="3175">
            <a:solidFill>
              <a:srgbClr val="808080"/>
            </a:solidFill>
            <a:round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350">
              <a:solidFill>
                <a:srgbClr val="000000"/>
              </a:solidFill>
              <a:latin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459746" y="735546"/>
                <a:ext cx="5791073" cy="4154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342900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100" dirty="0">
                    <a:solidFill>
                      <a:srgbClr val="526DB0"/>
                    </a:solidFill>
                    <a:latin typeface="Arial"/>
                  </a:rPr>
                  <a:t>Invariant mass distribution for 4 leptons, </a:t>
                </a:r>
                <a14:m>
                  <m:oMath xmlns:m="http://schemas.openxmlformats.org/officeDocument/2006/math">
                    <m:r>
                      <a:rPr lang="pt-PT" sz="21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𝑀</m:t>
                    </m:r>
                    <m:r>
                      <a:rPr lang="pt-PT" sz="21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(4</m:t>
                    </m:r>
                    <m:r>
                      <a:rPr lang="pt-PT" sz="21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𝑙</m:t>
                    </m:r>
                    <m:r>
                      <a:rPr lang="pt-PT" sz="21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100" dirty="0">
                    <a:solidFill>
                      <a:srgbClr val="526DB0"/>
                    </a:solidFill>
                    <a:latin typeface="Arial"/>
                  </a:rPr>
                  <a:t> 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9746" y="735546"/>
                <a:ext cx="5791073" cy="415498"/>
              </a:xfrm>
              <a:prstGeom prst="rect">
                <a:avLst/>
              </a:prstGeom>
              <a:blipFill>
                <a:blip r:embed="rId3"/>
                <a:stretch>
                  <a:fillRect l="-1094" t="-9091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8054" y="1275818"/>
            <a:ext cx="2942946" cy="1835756"/>
          </a:xfrm>
          <a:prstGeom prst="rect">
            <a:avLst/>
          </a:prstGeom>
        </p:spPr>
      </p:pic>
      <p:pic>
        <p:nvPicPr>
          <p:cNvPr id="12" name="4l-FixedScale-NoMuProf2.gif" descr="4l-FixedScale-NoMuProf2.gif">
            <a:extLst>
              <a:ext uri="{FF2B5EF4-FFF2-40B4-BE49-F238E27FC236}">
                <a16:creationId xmlns:a16="http://schemas.microsoft.com/office/drawing/2014/main" id="{BF8C5A1E-3612-6641-B7D7-D7CED22FE410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1277634" y="1176276"/>
            <a:ext cx="3687404" cy="3447702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itle 1">
                <a:extLst>
                  <a:ext uri="{FF2B5EF4-FFF2-40B4-BE49-F238E27FC236}">
                    <a16:creationId xmlns:a16="http://schemas.microsoft.com/office/drawing/2014/main" id="{A61DCA61-CE52-67F1-D6D3-5396634F716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59746" y="150023"/>
                <a:ext cx="5715000" cy="431006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algn="ctr" defTabSz="4572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 defTabSz="342900" fontAlgn="auto">
                  <a:spcAft>
                    <a:spcPts val="0"/>
                  </a:spcAft>
                </a:pPr>
                <a:r>
                  <a:rPr lang="en-US" sz="2100" dirty="0">
                    <a:solidFill>
                      <a:srgbClr val="7F7F7F"/>
                    </a:solidFill>
                    <a:latin typeface="Arial"/>
                  </a:rPr>
                  <a:t>Results from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X</m:t>
                    </m:r>
                    <m:r>
                      <a:rPr lang="pt-PT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pt-PT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/>
                        <a:sym typeface="Wingdings"/>
                      </a:rPr>
                      <m:t>𝑍</m:t>
                    </m:r>
                    <m:sSup>
                      <m:sSupPr>
                        <m:ctrlPr>
                          <a:rPr lang="pt-PT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/>
                            <a:sym typeface="Wingdings"/>
                          </a:rPr>
                        </m:ctrlPr>
                      </m:sSupPr>
                      <m:e>
                        <m:r>
                          <a:rPr lang="pt-PT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/>
                            <a:sym typeface="Wingdings"/>
                          </a:rPr>
                          <m:t>𝑍</m:t>
                        </m:r>
                      </m:e>
                      <m:sup>
                        <m:r>
                          <a:rPr lang="pt-PT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/>
                            <a:sym typeface="Wingdings"/>
                          </a:rPr>
                          <m:t>∗</m:t>
                        </m:r>
                      </m:sup>
                    </m:sSup>
                    <m:r>
                      <a:rPr lang="pt-PT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  <a:sym typeface="Wingdings"/>
                      </a:rPr>
                      <m:t>→</m:t>
                    </m:r>
                    <m:sSubSup>
                      <m:sSubSupPr>
                        <m:ctrlPr>
                          <a:rPr lang="pt-PT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/>
                            <a:sym typeface="Wingdings"/>
                          </a:rPr>
                        </m:ctrlPr>
                      </m:sSubSupPr>
                      <m:e>
                        <m:r>
                          <a:rPr lang="pt-PT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/>
                            <a:sym typeface="Wingdings"/>
                          </a:rPr>
                          <m:t>𝑙</m:t>
                        </m:r>
                      </m:e>
                      <m:sub>
                        <m:r>
                          <a:rPr lang="pt-PT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/>
                            <a:sym typeface="Wingdings"/>
                          </a:rPr>
                          <m:t>1</m:t>
                        </m:r>
                      </m:sub>
                      <m:sup>
                        <m:r>
                          <a:rPr lang="pt-PT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/>
                            <a:sym typeface="Wingdings"/>
                          </a:rPr>
                          <m:t>+</m:t>
                        </m:r>
                      </m:sup>
                    </m:sSubSup>
                    <m:sSubSup>
                      <m:sSubSupPr>
                        <m:ctrlPr>
                          <a:rPr lang="pt-PT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/>
                            <a:sym typeface="Wingdings"/>
                          </a:rPr>
                        </m:ctrlPr>
                      </m:sSubSupPr>
                      <m:e>
                        <m:r>
                          <a:rPr lang="pt-PT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/>
                            <a:sym typeface="Wingdings"/>
                          </a:rPr>
                          <m:t>𝑙</m:t>
                        </m:r>
                      </m:e>
                      <m:sub>
                        <m:r>
                          <a:rPr lang="pt-PT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/>
                            <a:sym typeface="Wingdings"/>
                          </a:rPr>
                          <m:t>1</m:t>
                        </m:r>
                      </m:sub>
                      <m:sup>
                        <m:r>
                          <a:rPr lang="pt-PT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/>
                            <a:sym typeface="Wingdings"/>
                          </a:rPr>
                          <m:t>−</m:t>
                        </m:r>
                      </m:sup>
                    </m:sSubSup>
                    <m:sSubSup>
                      <m:sSubSupPr>
                        <m:ctrlPr>
                          <a:rPr lang="pt-PT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/>
                            <a:sym typeface="Wingdings"/>
                          </a:rPr>
                        </m:ctrlPr>
                      </m:sSubSupPr>
                      <m:e>
                        <m:r>
                          <a:rPr lang="pt-PT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/>
                            <a:sym typeface="Wingdings"/>
                          </a:rPr>
                          <m:t>𝑙</m:t>
                        </m:r>
                      </m:e>
                      <m:sub>
                        <m:r>
                          <a:rPr lang="pt-PT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/>
                            <a:sym typeface="Wingdings"/>
                          </a:rPr>
                          <m:t>2</m:t>
                        </m:r>
                      </m:sub>
                      <m:sup>
                        <m:r>
                          <a:rPr lang="pt-PT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/>
                            <a:sym typeface="Wingdings"/>
                          </a:rPr>
                          <m:t>+</m:t>
                        </m:r>
                      </m:sup>
                    </m:sSubSup>
                    <m:sSubSup>
                      <m:sSubSupPr>
                        <m:ctrlPr>
                          <a:rPr lang="pt-PT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/>
                            <a:sym typeface="Wingdings"/>
                          </a:rPr>
                        </m:ctrlPr>
                      </m:sSubSupPr>
                      <m:e>
                        <m:r>
                          <a:rPr lang="pt-PT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/>
                            <a:sym typeface="Wingdings"/>
                          </a:rPr>
                          <m:t>𝑙</m:t>
                        </m:r>
                      </m:e>
                      <m:sub>
                        <m:r>
                          <a:rPr lang="pt-PT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/>
                            <a:sym typeface="Wingdings"/>
                          </a:rPr>
                          <m:t>2</m:t>
                        </m:r>
                      </m:sub>
                      <m:sup>
                        <m:r>
                          <a:rPr lang="pt-PT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/>
                            <a:sym typeface="Wingdings"/>
                          </a:rPr>
                          <m:t>−</m:t>
                        </m:r>
                      </m:sup>
                    </m:sSubSup>
                    <m:r>
                      <a:rPr lang="pt-PT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  <a:sym typeface="Wingdings"/>
                      </a:rPr>
                      <m:t>(4</m:t>
                    </m:r>
                    <m:r>
                      <a:rPr lang="pt-PT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  <a:sym typeface="Wingdings"/>
                      </a:rPr>
                      <m:t>𝑙</m:t>
                    </m:r>
                    <m:r>
                      <a:rPr lang="pt-PT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/>
                        <a:sym typeface="Wingdings"/>
                      </a:rPr>
                      <m:t>)</m:t>
                    </m:r>
                  </m:oMath>
                </a14:m>
                <a:r>
                  <a:rPr lang="en-US" sz="2100" dirty="0">
                    <a:solidFill>
                      <a:srgbClr val="7F7F7F"/>
                    </a:solidFill>
                    <a:latin typeface="Arial"/>
                  </a:rPr>
                  <a:t> : </a:t>
                </a:r>
                <a:endParaRPr lang="en-US" sz="2100" dirty="0">
                  <a:solidFill>
                    <a:srgbClr val="000000"/>
                  </a:solidFill>
                  <a:latin typeface="Arial"/>
                </a:endParaRPr>
              </a:p>
            </p:txBody>
          </p:sp>
        </mc:Choice>
        <mc:Fallback xmlns="">
          <p:sp>
            <p:nvSpPr>
              <p:cNvPr id="5" name="Title 1">
                <a:extLst>
                  <a:ext uri="{FF2B5EF4-FFF2-40B4-BE49-F238E27FC236}">
                    <a16:creationId xmlns:a16="http://schemas.microsoft.com/office/drawing/2014/main" id="{A61DCA61-CE52-67F1-D6D3-5396634F71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9746" y="150023"/>
                <a:ext cx="5715000" cy="431006"/>
              </a:xfrm>
              <a:prstGeom prst="rect">
                <a:avLst/>
              </a:prstGeom>
              <a:blipFill>
                <a:blip r:embed="rId6"/>
                <a:stretch>
                  <a:fillRect l="-1109" b="-323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aixaDeTexto 2">
            <a:extLst>
              <a:ext uri="{FF2B5EF4-FFF2-40B4-BE49-F238E27FC236}">
                <a16:creationId xmlns:a16="http://schemas.microsoft.com/office/drawing/2014/main" id="{08DC6BC2-AABE-335F-A409-50363C0461CB}"/>
              </a:ext>
            </a:extLst>
          </p:cNvPr>
          <p:cNvSpPr txBox="1"/>
          <p:nvPr/>
        </p:nvSpPr>
        <p:spPr>
          <a:xfrm>
            <a:off x="7956376" y="4776400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6A1D8A09-8FE8-834B-A216-3D4CF50C2789}" type="slidenum">
              <a:rPr lang="en-GB" sz="1200" smtClean="0">
                <a:latin typeface="Titillium Web" pitchFamily="2" charset="77"/>
              </a:rPr>
              <a:t>34</a:t>
            </a:fld>
            <a:r>
              <a:rPr lang="en-GB" sz="1200" dirty="0">
                <a:latin typeface="Titillium Web" pitchFamily="2" charset="77"/>
              </a:rPr>
              <a:t>/35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FE42F2E0-F812-2FB0-B1FF-9CC27A68EB72}"/>
                  </a:ext>
                </a:extLst>
              </p:cNvPr>
              <p:cNvSpPr txBox="1"/>
              <p:nvPr/>
            </p:nvSpPr>
            <p:spPr>
              <a:xfrm>
                <a:off x="5244689" y="4145604"/>
                <a:ext cx="2602792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00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X</m:t>
                    </m:r>
                    <m:r>
                      <m:rPr>
                        <m:nor/>
                      </m:rPr>
                      <a:rPr lang="pt-PT" sz="2000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=</m:t>
                    </m:r>
                  </m:oMath>
                </a14:m>
                <a:r>
                  <a:rPr lang="en-GB" dirty="0">
                    <a:latin typeface="+mj-lt"/>
                  </a:rPr>
                  <a:t> </a:t>
                </a:r>
                <a:r>
                  <a:rPr lang="en-GB" dirty="0">
                    <a:solidFill>
                      <a:srgbClr val="FF0000"/>
                    </a:solidFill>
                    <a:latin typeface="+mj-lt"/>
                  </a:rPr>
                  <a:t>the Higgs boson</a:t>
                </a:r>
                <a:r>
                  <a:rPr lang="en-GB" dirty="0">
                    <a:latin typeface="+mj-lt"/>
                  </a:rPr>
                  <a:t> </a:t>
                </a: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FE42F2E0-F812-2FB0-B1FF-9CC27A68EB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4689" y="4145604"/>
                <a:ext cx="2602792" cy="400110"/>
              </a:xfrm>
              <a:prstGeom prst="rect">
                <a:avLst/>
              </a:prstGeom>
              <a:blipFill>
                <a:blip r:embed="rId7"/>
                <a:stretch>
                  <a:fillRect t="-6061" b="-242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67611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Thank you for your patience</a:t>
            </a:r>
          </a:p>
        </p:txBody>
      </p:sp>
      <p:pic>
        <p:nvPicPr>
          <p:cNvPr id="75781" name="Picture 4" descr="Quadro_UniversoNov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5009" y="1027346"/>
            <a:ext cx="3813981" cy="2864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268037" y="3937449"/>
            <a:ext cx="460792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dirty="0">
                <a:solidFill>
                  <a:srgbClr val="FFFFCC"/>
                </a:solidFill>
                <a:latin typeface="Titillium Web" pitchFamily="2" charset="77"/>
              </a:rPr>
              <a:t>Albert Einstein [P.N.1921]:</a:t>
            </a:r>
            <a:r>
              <a:rPr lang="en-GB" sz="1350" dirty="0">
                <a:solidFill>
                  <a:srgbClr val="737300"/>
                </a:solidFill>
                <a:latin typeface="Titillium Web" pitchFamily="2" charset="77"/>
              </a:rPr>
              <a:t>   </a:t>
            </a:r>
            <a:r>
              <a:rPr lang="en-GB" sz="1350" dirty="0">
                <a:solidFill>
                  <a:schemeClr val="tx1">
                    <a:lumMod val="25000"/>
                  </a:schemeClr>
                </a:solidFill>
                <a:latin typeface="Titillium Web" pitchFamily="2" charset="77"/>
              </a:rPr>
              <a:t>(With knowledge...) </a:t>
            </a:r>
          </a:p>
          <a:p>
            <a:r>
              <a:rPr lang="en-GB" sz="1350" dirty="0">
                <a:latin typeface="Titillium Web" pitchFamily="2" charset="77"/>
              </a:rPr>
              <a:t>“</a:t>
            </a:r>
            <a:r>
              <a:rPr lang="en-GB" sz="1350" i="1" dirty="0">
                <a:solidFill>
                  <a:srgbClr val="FFFFFF"/>
                </a:solidFill>
                <a:latin typeface="Titillium Web" pitchFamily="2" charset="77"/>
              </a:rPr>
              <a:t>We can look to the Universe as if there were no miracles. </a:t>
            </a:r>
          </a:p>
          <a:p>
            <a:r>
              <a:rPr lang="en-GB" sz="1350" i="1" dirty="0">
                <a:solidFill>
                  <a:srgbClr val="FFFFFF"/>
                </a:solidFill>
                <a:latin typeface="Titillium Web" pitchFamily="2" charset="77"/>
              </a:rPr>
              <a:t>But we can also look to the Universe as if everything is a miracle</a:t>
            </a:r>
            <a:r>
              <a:rPr lang="en-GB" sz="1350" i="1" dirty="0">
                <a:latin typeface="Titillium Web" pitchFamily="2" charset="77"/>
              </a:rPr>
              <a:t>!</a:t>
            </a:r>
            <a:r>
              <a:rPr lang="en-GB" sz="1350" i="1" dirty="0">
                <a:solidFill>
                  <a:srgbClr val="FFFFCC"/>
                </a:solidFill>
                <a:latin typeface="Titillium Web" pitchFamily="2" charset="77"/>
              </a:rPr>
              <a:t>”</a:t>
            </a:r>
            <a:endParaRPr lang="en-GB" sz="1350" dirty="0">
              <a:solidFill>
                <a:srgbClr val="FFFFCC"/>
              </a:solidFill>
              <a:latin typeface="Titillium Web" pitchFamily="2" charset="77"/>
            </a:endParaRPr>
          </a:p>
        </p:txBody>
      </p: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BB0F82E3-31C3-91F1-6CF4-551B72B98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86150" y="4743450"/>
            <a:ext cx="2171700" cy="342900"/>
          </a:xfrm>
          <a:noFill/>
        </p:spPr>
        <p:txBody>
          <a:bodyPr/>
          <a:lstStyle/>
          <a:p>
            <a:r>
              <a:rPr lang="en-GB">
                <a:latin typeface="Titillium Web" pitchFamily="2" charset="77"/>
              </a:rPr>
              <a:t>pedro abreu – A Universe of particles, a particle in the universe</a:t>
            </a:r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7B72C1B6-B02C-53E1-2650-AB831943D33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643990" y="4743450"/>
            <a:ext cx="1428750" cy="342900"/>
          </a:xfrm>
          <a:noFill/>
        </p:spPr>
        <p:txBody>
          <a:bodyPr/>
          <a:lstStyle/>
          <a:p>
            <a:r>
              <a:rPr lang="en-GB" dirty="0"/>
              <a:t>September 30th</a:t>
            </a:r>
            <a:br>
              <a:rPr lang="en-GB" dirty="0"/>
            </a:br>
            <a:r>
              <a:rPr lang="en-GB" dirty="0"/>
              <a:t>2023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1FE62FA-7844-8A28-65E3-F1318E8FDFC2}"/>
              </a:ext>
            </a:extLst>
          </p:cNvPr>
          <p:cNvSpPr txBox="1"/>
          <p:nvPr/>
        </p:nvSpPr>
        <p:spPr>
          <a:xfrm>
            <a:off x="7956376" y="4776400"/>
            <a:ext cx="5950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6A1D8A09-8FE8-834B-A216-3D4CF50C2789}" type="slidenum">
              <a:rPr lang="en-GB" sz="1200" smtClean="0">
                <a:latin typeface="Titillium Web" pitchFamily="2" charset="77"/>
              </a:rPr>
              <a:t>35</a:t>
            </a:fld>
            <a:r>
              <a:rPr lang="en-GB" sz="1200" dirty="0">
                <a:latin typeface="Titillium Web" pitchFamily="2" charset="77"/>
              </a:rPr>
              <a:t>/35</a:t>
            </a:r>
          </a:p>
        </p:txBody>
      </p:sp>
    </p:spTree>
  </p:cSld>
  <p:clrMapOvr>
    <a:masterClrMapping/>
  </p:clrMapOvr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FIREBALL">
  <a:themeElements>
    <a:clrScheme name="">
      <a:dk1>
        <a:srgbClr val="5F5F5F"/>
      </a:dk1>
      <a:lt1>
        <a:srgbClr val="FFFFCC"/>
      </a:lt1>
      <a:dk2>
        <a:srgbClr val="000000"/>
      </a:dk2>
      <a:lt2>
        <a:srgbClr val="FFCC66"/>
      </a:lt2>
      <a:accent1>
        <a:srgbClr val="FF9933"/>
      </a:accent1>
      <a:accent2>
        <a:srgbClr val="CC0066"/>
      </a:accent2>
      <a:accent3>
        <a:srgbClr val="AAAAAA"/>
      </a:accent3>
      <a:accent4>
        <a:srgbClr val="DADAAE"/>
      </a:accent4>
      <a:accent5>
        <a:srgbClr val="FFCAAD"/>
      </a:accent5>
      <a:accent6>
        <a:srgbClr val="B9005C"/>
      </a:accent6>
      <a:hlink>
        <a:srgbClr val="FFFF00"/>
      </a:hlink>
      <a:folHlink>
        <a:srgbClr val="990099"/>
      </a:folHlink>
    </a:clrScheme>
    <a:fontScheme name="FIREBALL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Comic Sans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Comic Sans MS" charset="0"/>
          </a:defRPr>
        </a:defPPr>
      </a:lstStyle>
    </a:lnDef>
  </a:objectDefaults>
  <a:extraClrSchemeLst>
    <a:extraClrScheme>
      <a:clrScheme name="FIREBALL 1">
        <a:dk1>
          <a:srgbClr val="5F5F5F"/>
        </a:dk1>
        <a:lt1>
          <a:srgbClr val="FFFFCC"/>
        </a:lt1>
        <a:dk2>
          <a:srgbClr val="000000"/>
        </a:dk2>
        <a:lt2>
          <a:srgbClr val="FFCC66"/>
        </a:lt2>
        <a:accent1>
          <a:srgbClr val="FF9933"/>
        </a:accent1>
        <a:accent2>
          <a:srgbClr val="CC0066"/>
        </a:accent2>
        <a:accent3>
          <a:srgbClr val="AAAAAA"/>
        </a:accent3>
        <a:accent4>
          <a:srgbClr val="DADAAE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BALL 2">
        <a:dk1>
          <a:srgbClr val="000000"/>
        </a:dk1>
        <a:lt1>
          <a:srgbClr val="FFFFFF"/>
        </a:lt1>
        <a:dk2>
          <a:srgbClr val="FF9900"/>
        </a:dk2>
        <a:lt2>
          <a:srgbClr val="5F5F5F"/>
        </a:lt2>
        <a:accent1>
          <a:srgbClr val="FF9933"/>
        </a:accent1>
        <a:accent2>
          <a:srgbClr val="CC0066"/>
        </a:accent2>
        <a:accent3>
          <a:srgbClr val="FFFFFF"/>
        </a:accent3>
        <a:accent4>
          <a:srgbClr val="000000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EBALL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FIREBALL">
  <a:themeElements>
    <a:clrScheme name="">
      <a:dk1>
        <a:srgbClr val="5F5F5F"/>
      </a:dk1>
      <a:lt1>
        <a:srgbClr val="FFFFCC"/>
      </a:lt1>
      <a:dk2>
        <a:srgbClr val="000000"/>
      </a:dk2>
      <a:lt2>
        <a:srgbClr val="FFCC66"/>
      </a:lt2>
      <a:accent1>
        <a:srgbClr val="FF9933"/>
      </a:accent1>
      <a:accent2>
        <a:srgbClr val="CC0066"/>
      </a:accent2>
      <a:accent3>
        <a:srgbClr val="AAAAAA"/>
      </a:accent3>
      <a:accent4>
        <a:srgbClr val="DADAAE"/>
      </a:accent4>
      <a:accent5>
        <a:srgbClr val="FFCAAD"/>
      </a:accent5>
      <a:accent6>
        <a:srgbClr val="B9005C"/>
      </a:accent6>
      <a:hlink>
        <a:srgbClr val="FFFF00"/>
      </a:hlink>
      <a:folHlink>
        <a:srgbClr val="990099"/>
      </a:folHlink>
    </a:clrScheme>
    <a:fontScheme name="FIREBALL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Comic Sans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Comic Sans MS" charset="0"/>
          </a:defRPr>
        </a:defPPr>
      </a:lstStyle>
    </a:lnDef>
  </a:objectDefaults>
  <a:extraClrSchemeLst>
    <a:extraClrScheme>
      <a:clrScheme name="FIREBALL 1">
        <a:dk1>
          <a:srgbClr val="5F5F5F"/>
        </a:dk1>
        <a:lt1>
          <a:srgbClr val="FFFFCC"/>
        </a:lt1>
        <a:dk2>
          <a:srgbClr val="000000"/>
        </a:dk2>
        <a:lt2>
          <a:srgbClr val="FFCC66"/>
        </a:lt2>
        <a:accent1>
          <a:srgbClr val="FF9933"/>
        </a:accent1>
        <a:accent2>
          <a:srgbClr val="CC0066"/>
        </a:accent2>
        <a:accent3>
          <a:srgbClr val="AAAAAA"/>
        </a:accent3>
        <a:accent4>
          <a:srgbClr val="DADAAE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BALL 2">
        <a:dk1>
          <a:srgbClr val="000000"/>
        </a:dk1>
        <a:lt1>
          <a:srgbClr val="FFFFFF"/>
        </a:lt1>
        <a:dk2>
          <a:srgbClr val="FF9900"/>
        </a:dk2>
        <a:lt2>
          <a:srgbClr val="5F5F5F"/>
        </a:lt2>
        <a:accent1>
          <a:srgbClr val="FF9933"/>
        </a:accent1>
        <a:accent2>
          <a:srgbClr val="CC0066"/>
        </a:accent2>
        <a:accent3>
          <a:srgbClr val="FFFFFF"/>
        </a:accent3>
        <a:accent4>
          <a:srgbClr val="000000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EBALL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0_Office Theme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2_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43412C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charset="0"/>
            <a:sym typeface="Hoefler Tex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rgbClr val="43412C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charset="0"/>
            <a:sym typeface="Hoefler Text" charset="0"/>
          </a:defRPr>
        </a:defPPr>
      </a:lstStyle>
    </a:lnDef>
  </a:objectDefaults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FIREBALL">
  <a:themeElements>
    <a:clrScheme name="">
      <a:dk1>
        <a:srgbClr val="5F5F5F"/>
      </a:dk1>
      <a:lt1>
        <a:srgbClr val="FFFFCC"/>
      </a:lt1>
      <a:dk2>
        <a:srgbClr val="000000"/>
      </a:dk2>
      <a:lt2>
        <a:srgbClr val="FFCC66"/>
      </a:lt2>
      <a:accent1>
        <a:srgbClr val="FF9933"/>
      </a:accent1>
      <a:accent2>
        <a:srgbClr val="CC0066"/>
      </a:accent2>
      <a:accent3>
        <a:srgbClr val="AAAAAA"/>
      </a:accent3>
      <a:accent4>
        <a:srgbClr val="DADAAE"/>
      </a:accent4>
      <a:accent5>
        <a:srgbClr val="FFCAAD"/>
      </a:accent5>
      <a:accent6>
        <a:srgbClr val="B9005C"/>
      </a:accent6>
      <a:hlink>
        <a:srgbClr val="FFFF00"/>
      </a:hlink>
      <a:folHlink>
        <a:srgbClr val="990099"/>
      </a:folHlink>
    </a:clrScheme>
    <a:fontScheme name="FIREBALL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Comic Sans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Comic Sans MS" charset="0"/>
          </a:defRPr>
        </a:defPPr>
      </a:lstStyle>
    </a:lnDef>
  </a:objectDefaults>
  <a:extraClrSchemeLst>
    <a:extraClrScheme>
      <a:clrScheme name="FIREBALL 1">
        <a:dk1>
          <a:srgbClr val="5F5F5F"/>
        </a:dk1>
        <a:lt1>
          <a:srgbClr val="FFFFCC"/>
        </a:lt1>
        <a:dk2>
          <a:srgbClr val="000000"/>
        </a:dk2>
        <a:lt2>
          <a:srgbClr val="FFCC66"/>
        </a:lt2>
        <a:accent1>
          <a:srgbClr val="FF9933"/>
        </a:accent1>
        <a:accent2>
          <a:srgbClr val="CC0066"/>
        </a:accent2>
        <a:accent3>
          <a:srgbClr val="AAAAAA"/>
        </a:accent3>
        <a:accent4>
          <a:srgbClr val="DADAAE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BALL 2">
        <a:dk1>
          <a:srgbClr val="000000"/>
        </a:dk1>
        <a:lt1>
          <a:srgbClr val="FFFFFF"/>
        </a:lt1>
        <a:dk2>
          <a:srgbClr val="FF9900"/>
        </a:dk2>
        <a:lt2>
          <a:srgbClr val="5F5F5F"/>
        </a:lt2>
        <a:accent1>
          <a:srgbClr val="FF9933"/>
        </a:accent1>
        <a:accent2>
          <a:srgbClr val="CC0066"/>
        </a:accent2>
        <a:accent3>
          <a:srgbClr val="FFFFFF"/>
        </a:accent3>
        <a:accent4>
          <a:srgbClr val="000000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EBALL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Theme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2_Office Theme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6_Office Theme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8_Office Theme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6_Blank">
  <a:themeElements>
    <a:clrScheme name="">
      <a:dk1>
        <a:srgbClr val="000000"/>
      </a:dk1>
      <a:lt1>
        <a:srgbClr val="000000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AAAAAA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Gill Sans"/>
        <a:ea typeface="ヒラギノ角ゴ Pro W3"/>
        <a:cs typeface="ヒラギノ角ゴ Pro W3"/>
      </a:majorFont>
      <a:minorFont>
        <a:latin typeface="Gill Sans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  <a:ea typeface="ヒラギノ角ゴ Pro W3" charset="-128"/>
            <a:cs typeface="ヒラギノ角ゴ Pro W3" charset="-128"/>
            <a:sym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  <a:ea typeface="ヒラギノ角ゴ Pro W3" charset="-128"/>
            <a:cs typeface="ヒラギノ角ゴ Pro W3" charset="-128"/>
            <a:sym typeface="Verdana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2_FIREBALL">
  <a:themeElements>
    <a:clrScheme name="">
      <a:dk1>
        <a:srgbClr val="5F5F5F"/>
      </a:dk1>
      <a:lt1>
        <a:srgbClr val="FFFFCC"/>
      </a:lt1>
      <a:dk2>
        <a:srgbClr val="000000"/>
      </a:dk2>
      <a:lt2>
        <a:srgbClr val="FFCC66"/>
      </a:lt2>
      <a:accent1>
        <a:srgbClr val="FF9933"/>
      </a:accent1>
      <a:accent2>
        <a:srgbClr val="CC0066"/>
      </a:accent2>
      <a:accent3>
        <a:srgbClr val="AAAAAA"/>
      </a:accent3>
      <a:accent4>
        <a:srgbClr val="DADAAE"/>
      </a:accent4>
      <a:accent5>
        <a:srgbClr val="FFCAAD"/>
      </a:accent5>
      <a:accent6>
        <a:srgbClr val="B9005C"/>
      </a:accent6>
      <a:hlink>
        <a:srgbClr val="FFFF00"/>
      </a:hlink>
      <a:folHlink>
        <a:srgbClr val="990099"/>
      </a:folHlink>
    </a:clrScheme>
    <a:fontScheme name="FIREBALL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Comic Sans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Comic Sans MS" charset="0"/>
          </a:defRPr>
        </a:defPPr>
      </a:lstStyle>
    </a:lnDef>
  </a:objectDefaults>
  <a:extraClrSchemeLst>
    <a:extraClrScheme>
      <a:clrScheme name="FIREBALL 1">
        <a:dk1>
          <a:srgbClr val="5F5F5F"/>
        </a:dk1>
        <a:lt1>
          <a:srgbClr val="FFFFCC"/>
        </a:lt1>
        <a:dk2>
          <a:srgbClr val="000000"/>
        </a:dk2>
        <a:lt2>
          <a:srgbClr val="FFCC66"/>
        </a:lt2>
        <a:accent1>
          <a:srgbClr val="FF9933"/>
        </a:accent1>
        <a:accent2>
          <a:srgbClr val="CC0066"/>
        </a:accent2>
        <a:accent3>
          <a:srgbClr val="AAAAAA"/>
        </a:accent3>
        <a:accent4>
          <a:srgbClr val="DADAAE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IREBALL 2">
        <a:dk1>
          <a:srgbClr val="000000"/>
        </a:dk1>
        <a:lt1>
          <a:srgbClr val="FFFFFF"/>
        </a:lt1>
        <a:dk2>
          <a:srgbClr val="FF9900"/>
        </a:dk2>
        <a:lt2>
          <a:srgbClr val="5F5F5F"/>
        </a:lt2>
        <a:accent1>
          <a:srgbClr val="FF9933"/>
        </a:accent1>
        <a:accent2>
          <a:srgbClr val="CC0066"/>
        </a:accent2>
        <a:accent3>
          <a:srgbClr val="FFFFFF"/>
        </a:accent3>
        <a:accent4>
          <a:srgbClr val="000000"/>
        </a:accent4>
        <a:accent5>
          <a:srgbClr val="FFCAAD"/>
        </a:accent5>
        <a:accent6>
          <a:srgbClr val="B9005C"/>
        </a:accent6>
        <a:hlink>
          <a:srgbClr val="CC00CC"/>
        </a:hlink>
        <a:folHlink>
          <a:srgbClr val="9900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IREBALL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Custom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2D2DB9"/>
    </a:hlink>
    <a:folHlink>
      <a:srgbClr val="9E9EFE"/>
    </a:folHlink>
  </a:clrScheme>
</a:themeOverride>
</file>

<file path=ppt/theme/themeOverride2.xml><?xml version="1.0" encoding="utf-8"?>
<a:themeOverride xmlns:a="http://schemas.openxmlformats.org/drawingml/2006/main">
  <a:clrScheme name="Custom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2D2DB9"/>
    </a:hlink>
    <a:folHlink>
      <a:srgbClr val="9E9EFE"/>
    </a:folHlink>
  </a:clrScheme>
</a:themeOverride>
</file>

<file path=ppt/theme/themeOverride3.xml><?xml version="1.0" encoding="utf-8"?>
<a:themeOverride xmlns:a="http://schemas.openxmlformats.org/drawingml/2006/main">
  <a:clrScheme name="Custom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2D2DB9"/>
    </a:hlink>
    <a:folHlink>
      <a:srgbClr val="9E9EFE"/>
    </a:folHlink>
  </a:clrScheme>
</a:themeOverride>
</file>

<file path=ppt/theme/themeOverride4.xml><?xml version="1.0" encoding="utf-8"?>
<a:themeOverride xmlns:a="http://schemas.openxmlformats.org/drawingml/2006/main">
  <a:clrScheme name="Custom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2D2DB9"/>
    </a:hlink>
    <a:folHlink>
      <a:srgbClr val="9E9EFE"/>
    </a:folHlink>
  </a:clrScheme>
</a:themeOverride>
</file>

<file path=ppt/theme/themeOverride5.xml><?xml version="1.0" encoding="utf-8"?>
<a:themeOverride xmlns:a="http://schemas.openxmlformats.org/drawingml/2006/main">
  <a:clrScheme name="Custom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2D2DB9"/>
    </a:hlink>
    <a:folHlink>
      <a:srgbClr val="9E9EFE"/>
    </a:folHlink>
  </a:clrScheme>
</a:themeOverride>
</file>

<file path=ppt/theme/themeOverride6.xml><?xml version="1.0" encoding="utf-8"?>
<a:themeOverride xmlns:a="http://schemas.openxmlformats.org/drawingml/2006/main">
  <a:clrScheme name="Custom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2D2DB9"/>
    </a:hlink>
    <a:folHlink>
      <a:srgbClr val="9E9EFE"/>
    </a:folHlink>
  </a:clrScheme>
</a:themeOverride>
</file>

<file path=ppt/theme/themeOverride7.xml><?xml version="1.0" encoding="utf-8"?>
<a:themeOverride xmlns:a="http://schemas.openxmlformats.org/drawingml/2006/main">
  <a:clrScheme name="Custom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2D2DB9"/>
    </a:hlink>
    <a:folHlink>
      <a:srgbClr val="9E9EFE"/>
    </a:folHlink>
  </a:clrScheme>
</a:themeOverride>
</file>

<file path=ppt/theme/themeOverride8.xml><?xml version="1.0" encoding="utf-8"?>
<a:themeOverride xmlns:a="http://schemas.openxmlformats.org/drawingml/2006/main">
  <a:clrScheme name="Custom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2D2DB9"/>
    </a:hlink>
    <a:folHlink>
      <a:srgbClr val="9E9EFE"/>
    </a:folHlink>
  </a:clrScheme>
</a:themeOverride>
</file>

<file path=ppt/theme/themeOverride9.xml><?xml version="1.0" encoding="utf-8"?>
<a:themeOverride xmlns:a="http://schemas.openxmlformats.org/drawingml/2006/main">
  <a:clrScheme name="Custom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2D2DB9"/>
    </a:hlink>
    <a:folHlink>
      <a:srgbClr val="9E9EFE"/>
    </a:folHlink>
  </a:clrScheme>
</a:themeOverride>
</file>

<file path=ppt/theme/themeOverride10.xml><?xml version="1.0" encoding="utf-8"?>
<a:themeOverride xmlns:a="http://schemas.openxmlformats.org/drawingml/2006/main">
  <a:clrScheme name="Custom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2D2DB9"/>
    </a:hlink>
    <a:folHlink>
      <a:srgbClr val="9E9EFE"/>
    </a:folHlink>
  </a:clrScheme>
</a:themeOverride>
</file>

<file path=ppt/theme/themeOverride11.xml><?xml version="1.0" encoding="utf-8"?>
<a:themeOverride xmlns:a="http://schemas.openxmlformats.org/drawingml/2006/main">
  <a:clrScheme name="Custom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2D2DB9"/>
    </a:hlink>
    <a:folHlink>
      <a:srgbClr val="9E9EFE"/>
    </a:folHlink>
  </a:clrScheme>
</a:themeOverride>
</file>

<file path=ppt/theme/themeOverride12.xml><?xml version="1.0" encoding="utf-8"?>
<a:themeOverride xmlns:a="http://schemas.openxmlformats.org/drawingml/2006/main">
  <a:clrScheme name="Custom 1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2D2DB9"/>
    </a:hlink>
    <a:folHlink>
      <a:srgbClr val="9E9EFE"/>
    </a:folHlink>
  </a:clrScheme>
</a:themeOverride>
</file>

<file path=ppt/theme/themeOverride13.xml><?xml version="1.0" encoding="utf-8"?>
<a:themeOverride xmlns:a="http://schemas.openxmlformats.org/drawingml/2006/main">
  <a:clrScheme name="">
    <a:dk1>
      <a:srgbClr val="5F5F5F"/>
    </a:dk1>
    <a:lt1>
      <a:srgbClr val="FFFFCC"/>
    </a:lt1>
    <a:dk2>
      <a:srgbClr val="000000"/>
    </a:dk2>
    <a:lt2>
      <a:srgbClr val="FFCC66"/>
    </a:lt2>
    <a:accent1>
      <a:srgbClr val="FF9933"/>
    </a:accent1>
    <a:accent2>
      <a:srgbClr val="CC0066"/>
    </a:accent2>
    <a:accent3>
      <a:srgbClr val="AAAAAA"/>
    </a:accent3>
    <a:accent4>
      <a:srgbClr val="DADAAE"/>
    </a:accent4>
    <a:accent5>
      <a:srgbClr val="FFCAAD"/>
    </a:accent5>
    <a:accent6>
      <a:srgbClr val="B9005C"/>
    </a:accent6>
    <a:hlink>
      <a:srgbClr val="FFFF00"/>
    </a:hlink>
    <a:folHlink>
      <a:srgbClr val="990099"/>
    </a:folHlink>
  </a:clrScheme>
  <a:fontScheme name="FIREBALL">
    <a:majorFont>
      <a:latin typeface="Comic Sans MS"/>
      <a:ea typeface=""/>
      <a:cs typeface=""/>
    </a:majorFont>
    <a:minorFont>
      <a:latin typeface="Comic Sans M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Files\MSOffice97\Templates\Presentation Designs\FIREBALL.POT</Template>
  <TotalTime>3898</TotalTime>
  <Words>1552</Words>
  <Application>Microsoft Macintosh PowerPoint</Application>
  <PresentationFormat>Apresentação no Ecrã (16:9)</PresentationFormat>
  <Paragraphs>311</Paragraphs>
  <Slides>35</Slides>
  <Notes>13</Notes>
  <HiddenSlides>0</HiddenSlides>
  <MMClips>2</MMClips>
  <ScaleCrop>false</ScaleCrop>
  <HeadingPairs>
    <vt:vector size="6" baseType="variant">
      <vt:variant>
        <vt:lpstr>Tipos de letra usados</vt:lpstr>
      </vt:variant>
      <vt:variant>
        <vt:i4>14</vt:i4>
      </vt:variant>
      <vt:variant>
        <vt:lpstr>Tema</vt:lpstr>
      </vt:variant>
      <vt:variant>
        <vt:i4>13</vt:i4>
      </vt:variant>
      <vt:variant>
        <vt:lpstr>Títulos dos diapositivos</vt:lpstr>
      </vt:variant>
      <vt:variant>
        <vt:i4>35</vt:i4>
      </vt:variant>
    </vt:vector>
  </HeadingPairs>
  <TitlesOfParts>
    <vt:vector size="62" baseType="lpstr">
      <vt:lpstr>Arial</vt:lpstr>
      <vt:lpstr>Arial Black</vt:lpstr>
      <vt:lpstr>Calibri</vt:lpstr>
      <vt:lpstr>Cambria Math</vt:lpstr>
      <vt:lpstr>Comic Sans MS</vt:lpstr>
      <vt:lpstr>Gill Sans</vt:lpstr>
      <vt:lpstr>Helvetica</vt:lpstr>
      <vt:lpstr>Hoefler Text</vt:lpstr>
      <vt:lpstr>Lucida Grande</vt:lpstr>
      <vt:lpstr>Symbol</vt:lpstr>
      <vt:lpstr>Times New Roman</vt:lpstr>
      <vt:lpstr>Titillium Web</vt:lpstr>
      <vt:lpstr>Verdana</vt:lpstr>
      <vt:lpstr>Wingdings</vt:lpstr>
      <vt:lpstr>FIREBALL</vt:lpstr>
      <vt:lpstr>3_FIREBALL</vt:lpstr>
      <vt:lpstr>10_Office Theme</vt:lpstr>
      <vt:lpstr>2_Estrutura padrão</vt:lpstr>
      <vt:lpstr>1_Default Design</vt:lpstr>
      <vt:lpstr>5_Office Theme</vt:lpstr>
      <vt:lpstr>1_FIREBALL</vt:lpstr>
      <vt:lpstr>Office Theme</vt:lpstr>
      <vt:lpstr>2_Office Theme</vt:lpstr>
      <vt:lpstr>6_Office Theme</vt:lpstr>
      <vt:lpstr>8_Office Theme</vt:lpstr>
      <vt:lpstr>6_Blank</vt:lpstr>
      <vt:lpstr>2_FIREBALL</vt:lpstr>
      <vt:lpstr>Apresentação do PowerPoint</vt:lpstr>
      <vt:lpstr>Why study physics?!</vt:lpstr>
      <vt:lpstr>A Solution ?</vt:lpstr>
      <vt:lpstr>Not quite…</vt:lpstr>
      <vt:lpstr>Oops!... Now what?</vt:lpstr>
      <vt:lpstr>Ok, let’s check this…</vt:lpstr>
      <vt:lpstr>It seems to have worked well…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Back to the beginning of the Universe...</vt:lpstr>
      <vt:lpstr>The Dark Matter evidence</vt:lpstr>
      <vt:lpstr>Dark matter even in our galaxy!</vt:lpstr>
      <vt:lpstr>The problem of the expansion of the Universe</vt:lpstr>
      <vt:lpstr>Oops…it is NOT diminishing!</vt:lpstr>
      <vt:lpstr>What is the Universe made of ?</vt:lpstr>
      <vt:lpstr>Apresentação do PowerPoint</vt:lpstr>
      <vt:lpstr>Apresentação do PowerPoint</vt:lpstr>
      <vt:lpstr>Results from the search for "X"→γγ: </vt:lpstr>
      <vt:lpstr>Apresentação do PowerPoint</vt:lpstr>
      <vt:lpstr>Apresentação do PowerPoint</vt:lpstr>
      <vt:lpstr>Thank you for your patience</vt:lpstr>
    </vt:vector>
  </TitlesOfParts>
  <Manager/>
  <Company>LIP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Procura do Infinito</dc:title>
  <dc:subject/>
  <dc:creator>Pedro T. Abreu</dc:creator>
  <cp:keywords/>
  <dc:description/>
  <cp:lastModifiedBy>Pedro Abreu</cp:lastModifiedBy>
  <cp:revision>513</cp:revision>
  <dcterms:created xsi:type="dcterms:W3CDTF">2010-05-07T08:18:52Z</dcterms:created>
  <dcterms:modified xsi:type="dcterms:W3CDTF">2023-09-29T15:45:44Z</dcterms:modified>
  <cp:category/>
</cp:coreProperties>
</file>