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3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90" y="-4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22A038-F405-469A-A4AD-94E9288AC003}" type="datetimeFigureOut">
              <a:rPr lang="en-US" smtClean="0"/>
              <a:t>6/9/2015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035EEA-ED8A-42E9-809F-816163BC8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8864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62984-BF61-419E-A67B-B85A4B725779}" type="datetime1">
              <a:rPr lang="en-US" smtClean="0"/>
              <a:t>6/9/2015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E63F4-CD3E-43B2-ACD7-C0C0BFF17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255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64D4C-84F7-486C-A7CA-3EA9E0A6B5D4}" type="datetime1">
              <a:rPr lang="en-US" smtClean="0"/>
              <a:t>6/9/2015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2133600" cy="365125"/>
          </a:xfrm>
        </p:spPr>
        <p:txBody>
          <a:bodyPr/>
          <a:lstStyle/>
          <a:p>
            <a:r>
              <a:rPr lang="en-US" dirty="0" smtClean="0"/>
              <a:t>Event No. </a:t>
            </a:r>
            <a:fld id="{ACFD4DB0-5794-4639-BDB9-10CE3F1F595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2971800" y="6400800"/>
            <a:ext cx="3124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ATLAS Masterclass-in-a-Box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299371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01A15-A023-4A5E-8AA3-A3B2613935FF}" type="datetime1">
              <a:rPr lang="en-US" smtClean="0"/>
              <a:t>6/9/2015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E63F4-CD3E-43B2-ACD7-C0C0BFF17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044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90968-4ED2-4301-AAC4-9AAD1B0A3F6C}" type="datetime1">
              <a:rPr lang="en-US" smtClean="0"/>
              <a:t>6/9/2015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E63F4-CD3E-43B2-ACD7-C0C0BFF17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807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8F6F3-565B-471E-B94B-FFB6EEBCF2FC}" type="datetime1">
              <a:rPr lang="en-US" smtClean="0"/>
              <a:t>6/9/2015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E63F4-CD3E-43B2-ACD7-C0C0BFF17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154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FA87F-D3E5-4125-85F9-42E36D03CF7B}" type="datetime1">
              <a:rPr lang="en-US" smtClean="0"/>
              <a:t>6/9/2015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E63F4-CD3E-43B2-ACD7-C0C0BFF17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492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5C7A8-9169-4ABB-81C1-DA5D8C8C756A}" type="datetime1">
              <a:rPr lang="en-US" smtClean="0"/>
              <a:t>6/9/2015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E63F4-CD3E-43B2-ACD7-C0C0BFF17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475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48083-DB0A-4DE7-AA5F-676AD688F055}" type="datetime1">
              <a:rPr lang="en-US" smtClean="0"/>
              <a:t>6/9/2015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E63F4-CD3E-43B2-ACD7-C0C0BFF17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708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89F34-02C4-4178-8BC9-C240AA060D6A}" type="datetime1">
              <a:rPr lang="en-US" smtClean="0"/>
              <a:t>6/9/2015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E63F4-CD3E-43B2-ACD7-C0C0BFF17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832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E43CB-54A7-4C7D-BC82-EF525F212029}" type="datetime1">
              <a:rPr lang="en-US" smtClean="0"/>
              <a:t>6/9/2015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E63F4-CD3E-43B2-ACD7-C0C0BFF17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283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80C1F-5410-401E-AD3E-4475EBF2F784}" type="datetime1">
              <a:rPr lang="en-US" smtClean="0"/>
              <a:t>6/9/2015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E63F4-CD3E-43B2-ACD7-C0C0BFF17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764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A4ADA8-D5B3-4DA6-B363-B368E86CE129}" type="datetime1">
              <a:rPr lang="en-US" smtClean="0"/>
              <a:t>6/9/2015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E63F4-CD3E-43B2-ACD7-C0C0BFF17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884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66800"/>
            <a:ext cx="7772400" cy="1470025"/>
          </a:xfrm>
        </p:spPr>
        <p:txBody>
          <a:bodyPr/>
          <a:lstStyle/>
          <a:p>
            <a:r>
              <a:rPr lang="en-US" dirty="0" smtClean="0"/>
              <a:t>ATLAS Masterclass-in-a-box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00600"/>
            <a:ext cx="6400800" cy="838200"/>
          </a:xfrm>
        </p:spPr>
        <p:txBody>
          <a:bodyPr/>
          <a:lstStyle/>
          <a:p>
            <a:r>
              <a:rPr lang="en-US" dirty="0" smtClean="0"/>
              <a:t>Data File 2 (Events 41-80)</a:t>
            </a:r>
            <a:endParaRPr lang="en-US" dirty="0"/>
          </a:p>
        </p:txBody>
      </p:sp>
      <p:pic>
        <p:nvPicPr>
          <p:cNvPr id="1026" name="Picture 2" descr="http://www.atlas.ch/photos/atlas_photos/selected-photos/full-detector/0803012_02-A4-at-144-dp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5901" y="2128295"/>
            <a:ext cx="4149523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62776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#041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19169"/>
            <a:ext cx="7315200" cy="5134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946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#042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494" y="1011035"/>
            <a:ext cx="7324106" cy="5146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2433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#043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06472"/>
            <a:ext cx="7315200" cy="515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576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#044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990600"/>
            <a:ext cx="7329352" cy="5176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951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#045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99" y="1011887"/>
            <a:ext cx="7315201" cy="514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242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#046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99" y="990600"/>
            <a:ext cx="7339973" cy="519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4882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#047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254" y="1018720"/>
            <a:ext cx="7301345" cy="5143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3666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#048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618" y="1005164"/>
            <a:ext cx="7335982" cy="5157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1946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#049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959922"/>
            <a:ext cx="7344135" cy="5186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2111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#050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964720"/>
            <a:ext cx="7391400" cy="5215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0912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#051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16058"/>
            <a:ext cx="7315200" cy="5170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5239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#052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182" y="1047925"/>
            <a:ext cx="7294418" cy="5129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0976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#053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12955"/>
            <a:ext cx="7301253" cy="5159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4033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#054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18956"/>
            <a:ext cx="7315200" cy="5162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9986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#055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69199"/>
            <a:ext cx="7315200" cy="5135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8504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#056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978390"/>
            <a:ext cx="7325591" cy="5194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6181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#057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03100"/>
            <a:ext cx="7315200" cy="516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3557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#058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608" y="1009270"/>
            <a:ext cx="7334992" cy="5139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9102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#059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494" y="990600"/>
            <a:ext cx="7339973" cy="519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6302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#060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690" y="988970"/>
            <a:ext cx="7342909" cy="5183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2941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#061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473" y="1064757"/>
            <a:ext cx="7322127" cy="5122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0059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#062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29746"/>
            <a:ext cx="7315200" cy="5151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8938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#063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525" y="1015983"/>
            <a:ext cx="7327075" cy="5165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2308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#064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66101"/>
            <a:ext cx="7315200" cy="5117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3756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#065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670" y="1017020"/>
            <a:ext cx="7340930" cy="5164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943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#066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47332"/>
            <a:ext cx="7287185" cy="5120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7002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#067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29925"/>
            <a:ext cx="7315200" cy="5149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6449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#068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473" y="990600"/>
            <a:ext cx="7347072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371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#069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473" y="990600"/>
            <a:ext cx="7339973" cy="519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1836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#070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996006"/>
            <a:ext cx="7315200" cy="517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947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#071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990600"/>
            <a:ext cx="7344135" cy="5186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1916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#072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56" y="1009340"/>
            <a:ext cx="7330044" cy="515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5876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#073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56" y="990600"/>
            <a:ext cx="7356698" cy="517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0299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#074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680" y="990600"/>
            <a:ext cx="7400925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7544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#075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597" y="1005686"/>
            <a:ext cx="7334003" cy="5176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696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#076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990600"/>
            <a:ext cx="734060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020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#077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700" y="1001203"/>
            <a:ext cx="7343899" cy="5185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327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#078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12932"/>
            <a:ext cx="7304839" cy="516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66864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#079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990600"/>
            <a:ext cx="7360212" cy="5176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09746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#080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525" y="990600"/>
            <a:ext cx="7337083" cy="5173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3950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209</Words>
  <Application>Microsoft Office PowerPoint</Application>
  <PresentationFormat>On-screen Show (4:3)</PresentationFormat>
  <Paragraphs>82</Paragraphs>
  <Slides>41</Slides>
  <Notes>40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Office Theme</vt:lpstr>
      <vt:lpstr>ATLAS Masterclass-in-a-box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Notre Dame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ATLAS Masterclass-in-a-box</dc:title>
  <dc:creator>Kenneth Cecire</dc:creator>
  <cp:lastModifiedBy>Kenneth Cecire</cp:lastModifiedBy>
  <cp:revision>46</cp:revision>
  <dcterms:created xsi:type="dcterms:W3CDTF">2015-06-04T14:38:23Z</dcterms:created>
  <dcterms:modified xsi:type="dcterms:W3CDTF">2015-06-09T18:01:11Z</dcterms:modified>
</cp:coreProperties>
</file>