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3"/>
  </p:notes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90" y="-4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22A038-F405-469A-A4AD-94E9288AC003}" type="datetimeFigureOut">
              <a:rPr lang="en-US" smtClean="0"/>
              <a:t>6/9/2015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035EEA-ED8A-42E9-809F-816163BC85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68864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62984-BF61-419E-A67B-B85A4B725779}" type="datetime1">
              <a:rPr lang="en-US" smtClean="0"/>
              <a:t>6/9/2015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E63F4-CD3E-43B2-ACD7-C0C0BFF172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2559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64D4C-84F7-486C-A7CA-3EA9E0A6B5D4}" type="datetime1">
              <a:rPr lang="en-US" smtClean="0"/>
              <a:t>6/9/2015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24600"/>
            <a:ext cx="2133600" cy="365125"/>
          </a:xfrm>
        </p:spPr>
        <p:txBody>
          <a:bodyPr/>
          <a:lstStyle/>
          <a:p>
            <a:r>
              <a:rPr lang="en-US" dirty="0" smtClean="0"/>
              <a:t>Event No. </a:t>
            </a:r>
            <a:fld id="{ACFD4DB0-5794-4639-BDB9-10CE3F1F595F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2971800" y="6400800"/>
            <a:ext cx="3124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ATLAS Masterclass-in-a-Box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2993712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01A15-A023-4A5E-8AA3-A3B2613935FF}" type="datetime1">
              <a:rPr lang="en-US" smtClean="0"/>
              <a:t>6/9/2015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E63F4-CD3E-43B2-ACD7-C0C0BFF172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0444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90968-4ED2-4301-AAC4-9AAD1B0A3F6C}" type="datetime1">
              <a:rPr lang="en-US" smtClean="0"/>
              <a:t>6/9/2015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E63F4-CD3E-43B2-ACD7-C0C0BFF172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58073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8F6F3-565B-471E-B94B-FFB6EEBCF2FC}" type="datetime1">
              <a:rPr lang="en-US" smtClean="0"/>
              <a:t>6/9/2015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E63F4-CD3E-43B2-ACD7-C0C0BFF172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11542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FA87F-D3E5-4125-85F9-42E36D03CF7B}" type="datetime1">
              <a:rPr lang="en-US" smtClean="0"/>
              <a:t>6/9/2015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E63F4-CD3E-43B2-ACD7-C0C0BFF172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54924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5C7A8-9169-4ABB-81C1-DA5D8C8C756A}" type="datetime1">
              <a:rPr lang="en-US" smtClean="0"/>
              <a:t>6/9/2015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E63F4-CD3E-43B2-ACD7-C0C0BFF172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94753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48083-DB0A-4DE7-AA5F-676AD688F055}" type="datetime1">
              <a:rPr lang="en-US" smtClean="0"/>
              <a:t>6/9/2015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E63F4-CD3E-43B2-ACD7-C0C0BFF172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27085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89F34-02C4-4178-8BC9-C240AA060D6A}" type="datetime1">
              <a:rPr lang="en-US" smtClean="0"/>
              <a:t>6/9/2015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E63F4-CD3E-43B2-ACD7-C0C0BFF172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48323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E43CB-54A7-4C7D-BC82-EF525F212029}" type="datetime1">
              <a:rPr lang="en-US" smtClean="0"/>
              <a:t>6/9/2015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E63F4-CD3E-43B2-ACD7-C0C0BFF172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32832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80C1F-5410-401E-AD3E-4475EBF2F784}" type="datetime1">
              <a:rPr lang="en-US" smtClean="0"/>
              <a:t>6/9/2015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E63F4-CD3E-43B2-ACD7-C0C0BFF172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7643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A4ADA8-D5B3-4DA6-B363-B368E86CE129}" type="datetime1">
              <a:rPr lang="en-US" smtClean="0"/>
              <a:t>6/9/2015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FE63F4-CD3E-43B2-ACD7-C0C0BFF172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38841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066800"/>
            <a:ext cx="7772400" cy="1470025"/>
          </a:xfrm>
        </p:spPr>
        <p:txBody>
          <a:bodyPr/>
          <a:lstStyle/>
          <a:p>
            <a:r>
              <a:rPr lang="en-US" dirty="0" smtClean="0"/>
              <a:t>ATLAS Masterclass-in-a-box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800600"/>
            <a:ext cx="6400800" cy="838200"/>
          </a:xfrm>
        </p:spPr>
        <p:txBody>
          <a:bodyPr/>
          <a:lstStyle/>
          <a:p>
            <a:r>
              <a:rPr lang="en-US" dirty="0" smtClean="0"/>
              <a:t>Data File </a:t>
            </a:r>
            <a:r>
              <a:rPr lang="en-US" dirty="0"/>
              <a:t>3</a:t>
            </a:r>
            <a:r>
              <a:rPr lang="en-US" dirty="0" smtClean="0"/>
              <a:t> (Events 81-120)</a:t>
            </a:r>
            <a:endParaRPr lang="en-US" dirty="0"/>
          </a:p>
        </p:txBody>
      </p:sp>
      <p:pic>
        <p:nvPicPr>
          <p:cNvPr id="1026" name="Picture 2" descr="http://www.atlas.ch/photos/atlas_photos/selected-photos/full-detector/0803012_02-A4-at-144-dpi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5901" y="2128295"/>
            <a:ext cx="4149523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62776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#081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3618" y="998439"/>
            <a:ext cx="7335982" cy="5159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99469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#082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0545" y="1029106"/>
            <a:ext cx="7329055" cy="5128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2433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#083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995950"/>
            <a:ext cx="7359548" cy="5186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45767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#084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025166"/>
            <a:ext cx="7315200" cy="5137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59515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#085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000596"/>
            <a:ext cx="7315200" cy="5166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9242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#086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990600"/>
            <a:ext cx="7310438" cy="5153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54882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#087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001351"/>
            <a:ext cx="7315200" cy="5155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33666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#088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990600"/>
            <a:ext cx="7331686" cy="520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1946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#089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9764" y="1022394"/>
            <a:ext cx="7349836" cy="5140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42111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#090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016862"/>
            <a:ext cx="7315200" cy="5150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0912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#091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066800"/>
            <a:ext cx="7281865" cy="5119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05239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#092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030135"/>
            <a:ext cx="7315200" cy="5142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50976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#093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254" y="1031250"/>
            <a:ext cx="7301345" cy="5155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04033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#094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012363"/>
            <a:ext cx="7315200" cy="5145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89986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#095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043328"/>
            <a:ext cx="7315200" cy="5150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8504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#096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398" y="1033262"/>
            <a:ext cx="7315202" cy="5151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86181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#097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019355"/>
            <a:ext cx="7315200" cy="5152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13557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#098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033212"/>
            <a:ext cx="7315200" cy="5159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99102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#099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013204"/>
            <a:ext cx="7328074" cy="5154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6302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#100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255" y="1023717"/>
            <a:ext cx="7301345" cy="5148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2941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#101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9452" y="1015870"/>
            <a:ext cx="7320148" cy="5156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00059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#102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055914"/>
            <a:ext cx="7305675" cy="5132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8938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#103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5494" y="988404"/>
            <a:ext cx="7353185" cy="5167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72308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#104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013948"/>
            <a:ext cx="7315200" cy="5158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537569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#105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066800"/>
            <a:ext cx="7291388" cy="5123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49433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#106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399" y="1064692"/>
            <a:ext cx="7315201" cy="5134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70027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#107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399" y="1035506"/>
            <a:ext cx="7315201" cy="5136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164495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#108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066800"/>
            <a:ext cx="7289882" cy="5100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33716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#109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963426"/>
            <a:ext cx="7315200" cy="5217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018367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#110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952995"/>
            <a:ext cx="7353300" cy="5206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29478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#111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032626"/>
            <a:ext cx="7315200" cy="5144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19162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#112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030177"/>
            <a:ext cx="7315200" cy="5145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658767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#113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7473" y="990600"/>
            <a:ext cx="7316299" cy="520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02992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#114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255" y="990600"/>
            <a:ext cx="7309757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175441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#115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9764" y="1029176"/>
            <a:ext cx="7349836" cy="5151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16965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#116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972816"/>
            <a:ext cx="7315200" cy="5149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80207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#117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990600"/>
            <a:ext cx="7296150" cy="5151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3279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#118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8566" y="1018867"/>
            <a:ext cx="7331034" cy="5163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466864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#119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066800"/>
            <a:ext cx="7286625" cy="5109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09746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</a:t>
            </a:r>
            <a:r>
              <a:rPr lang="en-US" smtClean="0"/>
              <a:t>Event #120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7265" y="990600"/>
            <a:ext cx="7324570" cy="519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03950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</TotalTime>
  <Words>209</Words>
  <Application>Microsoft Office PowerPoint</Application>
  <PresentationFormat>On-screen Show (4:3)</PresentationFormat>
  <Paragraphs>82</Paragraphs>
  <Slides>41</Slides>
  <Notes>40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2" baseType="lpstr">
      <vt:lpstr>Office Theme</vt:lpstr>
      <vt:lpstr>ATLAS Masterclass-in-a-box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University of Notre Dame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ATLAS Masterclass-in-a-box</dc:title>
  <dc:creator>Kenneth Cecire</dc:creator>
  <cp:lastModifiedBy>Kenneth Cecire</cp:lastModifiedBy>
  <cp:revision>47</cp:revision>
  <dcterms:created xsi:type="dcterms:W3CDTF">2015-06-04T14:38:23Z</dcterms:created>
  <dcterms:modified xsi:type="dcterms:W3CDTF">2015-06-09T17:43:22Z</dcterms:modified>
</cp:coreProperties>
</file>