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90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2A038-F405-469A-A4AD-94E9288AC003}" type="datetimeFigureOut">
              <a:rPr lang="en-US" smtClean="0"/>
              <a:t>6/5/2015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35EEA-ED8A-42E9-809F-816163BC8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886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35EEA-ED8A-42E9-809F-816163BC857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45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62984-BF61-419E-A67B-B85A4B725779}" type="datetime1">
              <a:rPr lang="en-US" smtClean="0"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255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64D4C-84F7-486C-A7CA-3EA9E0A6B5D4}" type="datetime1">
              <a:rPr lang="en-US" smtClean="0"/>
              <a:t>6/5/2015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r>
              <a:rPr lang="en-US" dirty="0" smtClean="0"/>
              <a:t>Event No. </a:t>
            </a:r>
            <a:fld id="{ACFD4DB0-5794-4639-BDB9-10CE3F1F595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2971800" y="64008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ATLAS Masterclass-in-a-Box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99371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1A15-A023-4A5E-8AA3-A3B2613935FF}" type="datetime1">
              <a:rPr lang="en-US" smtClean="0"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0444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90968-4ED2-4301-AAC4-9AAD1B0A3F6C}" type="datetime1">
              <a:rPr lang="en-US" smtClean="0"/>
              <a:t>6/5/2015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80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8F6F3-565B-471E-B94B-FFB6EEBCF2FC}" type="datetime1">
              <a:rPr lang="en-US" smtClean="0"/>
              <a:t>6/5/2015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54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FA87F-D3E5-4125-85F9-42E36D03CF7B}" type="datetime1">
              <a:rPr lang="en-US" smtClean="0"/>
              <a:t>6/5/2015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49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C7A8-9169-4ABB-81C1-DA5D8C8C756A}" type="datetime1">
              <a:rPr lang="en-US" smtClean="0"/>
              <a:t>6/5/2015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7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48083-DB0A-4DE7-AA5F-676AD688F055}" type="datetime1">
              <a:rPr lang="en-US" smtClean="0"/>
              <a:t>6/5/2015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708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89F34-02C4-4178-8BC9-C240AA060D6A}" type="datetime1">
              <a:rPr lang="en-US" smtClean="0"/>
              <a:t>6/5/2015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832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E43CB-54A7-4C7D-BC82-EF525F212029}" type="datetime1">
              <a:rPr lang="en-US" smtClean="0"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83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80C1F-5410-401E-AD3E-4475EBF2F784}" type="datetime1">
              <a:rPr lang="en-US" smtClean="0"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764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4ADA8-D5B3-4DA6-B363-B368E86CE129}" type="datetime1">
              <a:rPr lang="en-US" smtClean="0"/>
              <a:t>6/5/2015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E63F4-CD3E-43B2-ACD7-C0C0BFF17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8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1470025"/>
          </a:xfrm>
        </p:spPr>
        <p:txBody>
          <a:bodyPr/>
          <a:lstStyle/>
          <a:p>
            <a:r>
              <a:rPr lang="en-US" dirty="0" smtClean="0"/>
              <a:t>ATLAS Masterclass-in-a-box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00600"/>
            <a:ext cx="6400800" cy="838200"/>
          </a:xfrm>
        </p:spPr>
        <p:txBody>
          <a:bodyPr/>
          <a:lstStyle/>
          <a:p>
            <a:r>
              <a:rPr lang="en-US" dirty="0" smtClean="0"/>
              <a:t>Data File 4 (Events 121-160)</a:t>
            </a:r>
            <a:endParaRPr lang="en-US" dirty="0"/>
          </a:p>
        </p:txBody>
      </p:sp>
      <p:pic>
        <p:nvPicPr>
          <p:cNvPr id="1026" name="Picture 2" descr="http://www.atlas.ch/photos/atlas_photos/selected-photos/full-detector/0803012_02-A4-at-144-dp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5901" y="2128295"/>
            <a:ext cx="4149523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27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#121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67588" cy="516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946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#122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12181" cy="520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43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#123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9354"/>
            <a:ext cx="7315200" cy="515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576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#124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18" y="990600"/>
            <a:ext cx="7337067" cy="51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51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#125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7838"/>
            <a:ext cx="7324849" cy="517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24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#126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80834"/>
            <a:ext cx="7315200" cy="520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88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#127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545" y="993310"/>
            <a:ext cx="7329055" cy="517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36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#128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472" y="1006142"/>
            <a:ext cx="7322127" cy="517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94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#129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71852"/>
            <a:ext cx="7315200" cy="520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211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#130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1450"/>
            <a:ext cx="7315200" cy="515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91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#131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08529"/>
            <a:ext cx="7315200" cy="5163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523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#132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1066800"/>
            <a:ext cx="7325609" cy="510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097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#133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42538"/>
            <a:ext cx="7326024" cy="513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40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#134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618" y="990600"/>
            <a:ext cx="7335823" cy="5195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98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#135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22260"/>
            <a:ext cx="7315200" cy="514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50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#136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732" y="1015749"/>
            <a:ext cx="7346868" cy="516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18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#137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55" y="1066800"/>
            <a:ext cx="7291388" cy="5145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55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#138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990600"/>
            <a:ext cx="7413492" cy="518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910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#139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33539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30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#140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27216"/>
            <a:ext cx="7307304" cy="513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94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#141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63079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05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#142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86143"/>
            <a:ext cx="7309943" cy="5180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893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#143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0600"/>
            <a:ext cx="7334250" cy="520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30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#144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1" y="980789"/>
            <a:ext cx="7352868" cy="520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375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#145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98517"/>
            <a:ext cx="7328723" cy="518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4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#146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410" y="990599"/>
            <a:ext cx="7332272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700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#147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91" y="990600"/>
            <a:ext cx="732457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449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#148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55" y="1008353"/>
            <a:ext cx="7277100" cy="515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371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#149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94" y="990600"/>
            <a:ext cx="7356021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183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#150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65969"/>
            <a:ext cx="7354506" cy="523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47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#151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587" y="1026812"/>
            <a:ext cx="7352497" cy="517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916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#152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66800"/>
            <a:ext cx="7291388" cy="513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876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#153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45825"/>
            <a:ext cx="7315200" cy="514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299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#154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56862"/>
            <a:ext cx="7315200" cy="5182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754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#155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27" y="990600"/>
            <a:ext cx="7363079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96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#156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1018956"/>
            <a:ext cx="7315201" cy="516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20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#157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990600"/>
            <a:ext cx="7310381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27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#158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91" y="990600"/>
            <a:ext cx="7344135" cy="518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68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#159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011728"/>
            <a:ext cx="7315200" cy="517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0974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457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MC Event #160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53189"/>
            <a:ext cx="7315200" cy="518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95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209</Words>
  <Application>Microsoft Office PowerPoint</Application>
  <PresentationFormat>On-screen Show (4:3)</PresentationFormat>
  <Paragraphs>82</Paragraphs>
  <Slides>41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ATLAS Masterclass-in-a-box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Notre Dame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 Masterclass-in-a-box</dc:title>
  <dc:creator>Kenneth Cecire</dc:creator>
  <cp:lastModifiedBy>Kenneth Cecire</cp:lastModifiedBy>
  <cp:revision>49</cp:revision>
  <dcterms:created xsi:type="dcterms:W3CDTF">2015-06-04T14:38:23Z</dcterms:created>
  <dcterms:modified xsi:type="dcterms:W3CDTF">2015-06-05T21:09:30Z</dcterms:modified>
</cp:coreProperties>
</file>