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258" r:id="rId3"/>
    <p:sldId id="29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2A038-F405-469A-A4AD-94E9288AC003}" type="datetimeFigureOut">
              <a:rPr lang="en-US" smtClean="0"/>
              <a:t>6/5/2015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35EEA-ED8A-42E9-809F-816163B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8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62984-BF61-419E-A67B-B85A4B725779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5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4D4C-84F7-486C-A7CA-3EA9E0A6B5D4}" type="datetime1">
              <a:rPr lang="en-US" smtClean="0"/>
              <a:t>6/5/2015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r>
              <a:rPr lang="en-US" dirty="0" smtClean="0"/>
              <a:t>Event No. </a:t>
            </a:r>
            <a:fld id="{ACFD4DB0-5794-4639-BDB9-10CE3F1F595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971800" y="64008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ATLAS Masterclass-in-a-Box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937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1A15-A023-4A5E-8AA3-A3B2613935FF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4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0968-4ED2-4301-AAC4-9AAD1B0A3F6C}" type="datetime1">
              <a:rPr lang="en-US" smtClean="0"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0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6F3-565B-471E-B94B-FFB6EEBCF2FC}" type="datetime1">
              <a:rPr lang="en-US" smtClean="0"/>
              <a:t>6/5/2015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5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A87F-D3E5-4125-85F9-42E36D03CF7B}" type="datetime1">
              <a:rPr lang="en-US" smtClean="0"/>
              <a:t>6/5/2015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9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C7A8-9169-4ABB-81C1-DA5D8C8C756A}" type="datetime1">
              <a:rPr lang="en-US" smtClean="0"/>
              <a:t>6/5/2015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48083-DB0A-4DE7-AA5F-676AD688F055}" type="datetime1">
              <a:rPr lang="en-US" smtClean="0"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0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89F34-02C4-4178-8BC9-C240AA060D6A}" type="datetime1">
              <a:rPr lang="en-US" smtClean="0"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3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E43CB-54A7-4C7D-BC82-EF525F212029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8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80C1F-5410-401E-AD3E-4475EBF2F784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4ADA8-D5B3-4DA6-B363-B368E86CE129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8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ATLAS Masterclass-in-a-box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</p:spPr>
        <p:txBody>
          <a:bodyPr/>
          <a:lstStyle/>
          <a:p>
            <a:r>
              <a:rPr lang="en-US" dirty="0" smtClean="0"/>
              <a:t>Data File 5 (Events 161-200)</a:t>
            </a:r>
            <a:endParaRPr lang="en-US" dirty="0"/>
          </a:p>
        </p:txBody>
      </p:sp>
      <p:pic>
        <p:nvPicPr>
          <p:cNvPr id="1026" name="Picture 2" descr="http://www.atlas.ch/photos/atlas_photos/selected-photos/full-detector/0803012_02-A4-at-144-d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901" y="2128295"/>
            <a:ext cx="414952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2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272338" cy="51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4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</a:t>
            </a:r>
            <a:r>
              <a:rPr lang="en-US" dirty="0" smtClean="0"/>
              <a:t>162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97484" cy="510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98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4" y="1009974"/>
            <a:ext cx="7301345" cy="516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7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7245"/>
            <a:ext cx="7315200" cy="514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2687"/>
            <a:ext cx="7315200" cy="51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2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280943" cy="521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8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976244"/>
            <a:ext cx="7350702" cy="520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6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339973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4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331686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1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6373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91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82" y="1066800"/>
            <a:ext cx="7224642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3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1047282"/>
            <a:ext cx="7314334" cy="515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97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016448"/>
            <a:ext cx="7315201" cy="516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0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8" y="990600"/>
            <a:ext cx="7337067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98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5" y="990600"/>
            <a:ext cx="7277100" cy="516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50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4" y="1020818"/>
            <a:ext cx="7301345" cy="515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1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29433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55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27" y="1066800"/>
            <a:ext cx="7281863" cy="514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0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#179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639" y="990600"/>
            <a:ext cx="7323992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0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42519"/>
            <a:ext cx="7324020" cy="513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94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6647"/>
            <a:ext cx="7315200" cy="514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05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4767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93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59548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30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8" y="990600"/>
            <a:ext cx="7342937" cy="520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75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31686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4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990600"/>
            <a:ext cx="7352497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00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73" y="990600"/>
            <a:ext cx="7277100" cy="515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44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48538" cy="518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7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#189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20427" cy="51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83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3162"/>
            <a:ext cx="7315200" cy="516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4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046018"/>
            <a:ext cx="735602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91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82" y="1066800"/>
            <a:ext cx="7286625" cy="517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87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82918"/>
            <a:ext cx="7315200" cy="51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29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4821"/>
            <a:ext cx="7271653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54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223" y="1066800"/>
            <a:ext cx="7258050" cy="512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9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45" y="990600"/>
            <a:ext cx="7350626" cy="520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2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12730" cy="51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2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8100"/>
            <a:ext cx="7277100" cy="515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68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#199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36171"/>
            <a:ext cx="7367588" cy="519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97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#200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51218" cy="51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9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209</Words>
  <Application>Microsoft Office PowerPoint</Application>
  <PresentationFormat>On-screen Show (4:3)</PresentationFormat>
  <Paragraphs>82</Paragraphs>
  <Slides>41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ATLAS Masterclass-in-a-box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Notre Dame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 Masterclass-in-a-box</dc:title>
  <dc:creator>Kenneth Cecire</dc:creator>
  <cp:lastModifiedBy>Kenneth Cecire</cp:lastModifiedBy>
  <cp:revision>49</cp:revision>
  <dcterms:created xsi:type="dcterms:W3CDTF">2015-06-04T14:38:23Z</dcterms:created>
  <dcterms:modified xsi:type="dcterms:W3CDTF">2015-06-05T19:47:07Z</dcterms:modified>
</cp:coreProperties>
</file>