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7" r:id="rId4"/>
    <p:sldId id="265" r:id="rId5"/>
    <p:sldId id="266" r:id="rId6"/>
    <p:sldId id="268" r:id="rId7"/>
    <p:sldId id="269" r:id="rId8"/>
    <p:sldId id="258" r:id="rId9"/>
    <p:sldId id="270" r:id="rId10"/>
    <p:sldId id="274" r:id="rId11"/>
    <p:sldId id="271" r:id="rId12"/>
    <p:sldId id="272" r:id="rId13"/>
    <p:sldId id="273" r:id="rId14"/>
    <p:sldId id="259" r:id="rId15"/>
    <p:sldId id="260" r:id="rId16"/>
    <p:sldId id="261" r:id="rId17"/>
    <p:sldId id="263" r:id="rId18"/>
    <p:sldId id="26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82" autoAdjust="0"/>
    <p:restoredTop sz="94095" autoAdjust="0"/>
  </p:normalViewPr>
  <p:slideViewPr>
    <p:cSldViewPr snapToGrid="0" showGuides="1">
      <p:cViewPr varScale="1">
        <p:scale>
          <a:sx n="70" d="100"/>
          <a:sy n="70" d="100"/>
        </p:scale>
        <p:origin x="468" y="6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42988-5869-4783-AA71-B2FA532A6D13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CFF0D-D27F-4168-8125-3A60EE67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37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Plateauing has been done in previous workshops. See me for details. Instructions and templates are in the Library Resources of </a:t>
            </a:r>
            <a:r>
              <a:rPr lang="en-US" dirty="0" err="1" smtClean="0"/>
              <a:t>eLab</a:t>
            </a:r>
            <a:r>
              <a:rPr lang="en-US" dirty="0" smtClean="0"/>
              <a:t>.</a:t>
            </a:r>
          </a:p>
          <a:p>
            <a:r>
              <a:rPr lang="en-US" dirty="0" smtClean="0"/>
              <a:t>Temperature: Sun, HVAC</a:t>
            </a:r>
            <a:r>
              <a:rPr lang="en-US" baseline="0" dirty="0" smtClean="0"/>
              <a:t> vent can cause variability in </a:t>
            </a:r>
            <a:r>
              <a:rPr lang="en-US" baseline="0" dirty="0" err="1" smtClean="0"/>
              <a:t>PMTs.</a:t>
            </a:r>
            <a:endParaRPr lang="en-US" baseline="0" dirty="0" smtClean="0"/>
          </a:p>
          <a:p>
            <a:r>
              <a:rPr lang="en-US" baseline="0" dirty="0" smtClean="0"/>
              <a:t>Light leaks – look for daily cycles.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CFF0D-D27F-4168-8125-3A60EE6706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86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t0 is a hack.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CFF0D-D27F-4168-8125-3A60EE6706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03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Check calibration monthly.</a:t>
            </a:r>
            <a:r>
              <a:rPr lang="en-US" baseline="0" dirty="0" smtClean="0"/>
              <a:t> Some drift is normal. If it does not calibrate, file a Help Desk ticket.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CFF0D-D27F-4168-8125-3A60EE6706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20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</a:t>
            </a:r>
            <a:r>
              <a:rPr lang="en-US" baseline="0" dirty="0" smtClean="0"/>
              <a:t> the typical ratios of the detectors, per channel.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CFF0D-D27F-4168-8125-3A60EE6706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eyrasoftware.ne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mailto:nunterman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724150"/>
            <a:ext cx="8825658" cy="1862731"/>
          </a:xfrm>
        </p:spPr>
        <p:txBody>
          <a:bodyPr/>
          <a:lstStyle/>
          <a:p>
            <a:r>
              <a:rPr lang="en-US" dirty="0" smtClean="0"/>
              <a:t>Helpful Ideas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Nathan Unterman</a:t>
            </a:r>
          </a:p>
          <a:p>
            <a:r>
              <a:rPr lang="en-US" dirty="0"/>
              <a:t>Rice university  June 2021</a:t>
            </a:r>
          </a:p>
        </p:txBody>
      </p:sp>
      <p:pic>
        <p:nvPicPr>
          <p:cNvPr id="1026" name="Picture 2" descr="QuarkNet Application for CERN HST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-47626"/>
            <a:ext cx="4991100" cy="162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876" y="5021096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5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63531"/>
            <a:ext cx="9404723" cy="1400530"/>
          </a:xfrm>
        </p:spPr>
        <p:txBody>
          <a:bodyPr/>
          <a:lstStyle/>
          <a:p>
            <a:r>
              <a:rPr lang="en-US" dirty="0" smtClean="0"/>
              <a:t>Detector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778184"/>
            <a:ext cx="10317163" cy="419548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Plateau</a:t>
            </a:r>
          </a:p>
          <a:p>
            <a:r>
              <a:rPr lang="en-US" sz="2800" dirty="0" smtClean="0"/>
              <a:t>Temperature </a:t>
            </a:r>
            <a:r>
              <a:rPr lang="en-US" sz="2800" dirty="0"/>
              <a:t>sensitivity</a:t>
            </a:r>
          </a:p>
          <a:p>
            <a:r>
              <a:rPr lang="en-US" sz="2800" dirty="0"/>
              <a:t>Light leaks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dirty="0"/>
          </a:p>
        </p:txBody>
      </p:sp>
      <p:pic>
        <p:nvPicPr>
          <p:cNvPr id="4098" name="Picture 2" descr="Pharmaceutical Microbiology Resources: Should You Try New Approaches to  Instrument Calibration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0" y="436143"/>
            <a:ext cx="2952242" cy="171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671" y="3985555"/>
            <a:ext cx="5636089" cy="24492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452" y="4306613"/>
            <a:ext cx="5634038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Calibration </a:t>
            </a:r>
            <a:r>
              <a:rPr lang="en-US" sz="3200" dirty="0" smtClean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Barometer Calibration and altitude limits (also accelerometer limits)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t</a:t>
            </a:r>
            <a:r>
              <a:rPr lang="en-US" sz="2800" baseline="-25000" dirty="0"/>
              <a:t>0</a:t>
            </a:r>
            <a:r>
              <a:rPr lang="en-US" sz="2800" dirty="0"/>
              <a:t> wire length/timing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Multiple detectors, normalization</a:t>
            </a:r>
          </a:p>
        </p:txBody>
      </p:sp>
    </p:spTree>
    <p:extLst>
      <p:ext uri="{BB962C8B-B14F-4D97-AF65-F5344CB8AC3E}">
        <p14:creationId xmlns:p14="http://schemas.microsoft.com/office/powerpoint/2010/main" val="156663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883" y="389655"/>
            <a:ext cx="9404723" cy="1400530"/>
          </a:xfrm>
        </p:spPr>
        <p:txBody>
          <a:bodyPr/>
          <a:lstStyle/>
          <a:p>
            <a:r>
              <a:rPr lang="en-US" dirty="0" smtClean="0"/>
              <a:t>Barometer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973" y="1464339"/>
            <a:ext cx="9256772" cy="490493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Does not work at altitudes above 3300 feet.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Many smartphones have a barometer. Use </a:t>
            </a:r>
            <a:r>
              <a:rPr lang="en-US" sz="2400" i="1" dirty="0" smtClean="0"/>
              <a:t>Physics Toolbox Suite</a:t>
            </a:r>
            <a:r>
              <a:rPr lang="en-US" sz="2400" dirty="0" smtClean="0"/>
              <a:t> to access.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/>
              <a:t>	</a:t>
            </a:r>
            <a:r>
              <a:rPr lang="en-US" sz="2400" dirty="0">
                <a:hlinkClick r:id="rId3"/>
              </a:rPr>
              <a:t>https://www.vieyrasoftware.net</a:t>
            </a:r>
            <a:r>
              <a:rPr lang="en-US" sz="2400" dirty="0" smtClean="0">
                <a:hlinkClick r:id="rId3"/>
              </a:rPr>
              <a:t>/</a:t>
            </a:r>
            <a:endParaRPr lang="en-US" sz="2400" dirty="0" smtClean="0"/>
          </a:p>
          <a:p>
            <a:pPr>
              <a:spcAft>
                <a:spcPts val="1200"/>
              </a:spcAft>
            </a:pPr>
            <a:r>
              <a:rPr lang="en-US" sz="2400" dirty="0" smtClean="0"/>
              <a:t>On the Command Prompt in Equip, enter BA &lt;Enter&gt;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Returned information  gives a 4-digit number and  the pressure </a:t>
            </a:r>
            <a:r>
              <a:rPr lang="en-US" sz="2400" dirty="0" err="1" smtClean="0"/>
              <a:t>readind</a:t>
            </a:r>
            <a:r>
              <a:rPr lang="en-US" sz="2400" dirty="0" smtClean="0"/>
              <a:t>, Adjust the 4 digit number (voltage) by typing BA </a:t>
            </a:r>
            <a:r>
              <a:rPr lang="en-US" sz="2400" dirty="0" err="1" smtClean="0"/>
              <a:t>nnnn</a:t>
            </a:r>
            <a:endParaRPr lang="en-US" sz="2400" dirty="0" smtClean="0"/>
          </a:p>
          <a:p>
            <a:pPr>
              <a:spcAft>
                <a:spcPts val="1200"/>
              </a:spcAft>
            </a:pPr>
            <a:r>
              <a:rPr lang="en-US" sz="2400" dirty="0" smtClean="0"/>
              <a:t>Once the correct reading is received, enter ‘SA 1’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756" y="2604688"/>
            <a:ext cx="19907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9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</a:t>
            </a:r>
            <a:r>
              <a:rPr lang="en-US" baseline="-25000" dirty="0" smtClean="0"/>
              <a:t>0</a:t>
            </a:r>
            <a:r>
              <a:rPr lang="en-US" dirty="0" smtClean="0"/>
              <a:t> Wire Timing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527401"/>
            <a:ext cx="6688753" cy="48242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Use Channel 1 as a reference (do not change)</a:t>
            </a:r>
          </a:p>
          <a:p>
            <a:r>
              <a:rPr lang="en-US" sz="2800" dirty="0" smtClean="0"/>
              <a:t>Tightly stack Counter 1 with Counter 2. Disconnect the other channels. Do a minimum of 10 minute trial. </a:t>
            </a:r>
          </a:p>
          <a:p>
            <a:r>
              <a:rPr lang="en-US" sz="2800" dirty="0" smtClean="0"/>
              <a:t>Analyze using the Time of Flight tool. The time should be under 0.1 ns. If yes, do the same with Counter 3, etc. If not: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866" y="1081548"/>
            <a:ext cx="4741488" cy="57764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6971078" y="4916132"/>
            <a:ext cx="2759118" cy="1966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18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498" y="214882"/>
            <a:ext cx="9404723" cy="140053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baseline="-25000" dirty="0"/>
              <a:t>0</a:t>
            </a:r>
            <a:r>
              <a:rPr lang="en-US" dirty="0"/>
              <a:t> Wire Timing </a:t>
            </a:r>
            <a:r>
              <a:rPr lang="en-US" dirty="0" smtClean="0"/>
              <a:t>Calibration </a:t>
            </a:r>
            <a:r>
              <a:rPr lang="en-US" sz="2800" dirty="0" smtClean="0"/>
              <a:t>continued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67" y="1615412"/>
            <a:ext cx="10079695" cy="4195481"/>
          </a:xfrm>
        </p:spPr>
        <p:txBody>
          <a:bodyPr/>
          <a:lstStyle/>
          <a:p>
            <a:r>
              <a:rPr lang="en-US" sz="2400" dirty="0"/>
              <a:t>In Geometry, adjust the Cable Length. It is about 4.9 ns per meter. Save and rerun Time of Flight. Keep changing iteratively until you are under 0.1 </a:t>
            </a:r>
            <a:r>
              <a:rPr lang="en-US" sz="2400" dirty="0" smtClean="0"/>
              <a:t>ns in </a:t>
            </a:r>
            <a:r>
              <a:rPr lang="en-US" sz="2400" dirty="0" err="1" smtClean="0"/>
              <a:t>TofF</a:t>
            </a:r>
            <a:r>
              <a:rPr lang="en-US" sz="2400" dirty="0" smtClean="0"/>
              <a:t>.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124" y="3140882"/>
            <a:ext cx="7390086" cy="351625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6411310" y="2690648"/>
            <a:ext cx="0" cy="73835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Detectors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BEST</a:t>
            </a:r>
          </a:p>
          <a:p>
            <a:pPr lvl="1"/>
            <a:r>
              <a:rPr lang="en-US" sz="2400" dirty="0" smtClean="0"/>
              <a:t>Run in same geometry in the same room at the same time.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ACCEPTABLE</a:t>
            </a:r>
          </a:p>
          <a:p>
            <a:pPr lvl="1"/>
            <a:r>
              <a:rPr lang="en-US" sz="2400" dirty="0" smtClean="0"/>
              <a:t>Run the same geometry at the same time.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Compare flux rates</a:t>
            </a:r>
          </a:p>
        </p:txBody>
      </p:sp>
    </p:spTree>
    <p:extLst>
      <p:ext uri="{BB962C8B-B14F-4D97-AF65-F5344CB8AC3E}">
        <p14:creationId xmlns:p14="http://schemas.microsoft.com/office/powerpoint/2010/main" val="156501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and Enhancements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391920"/>
            <a:ext cx="9403742" cy="485647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Box for PDU and DAQ (Indoors box versus Outdoor box)</a:t>
            </a:r>
          </a:p>
          <a:p>
            <a:r>
              <a:rPr lang="en-US" sz="2400" dirty="0" smtClean="0"/>
              <a:t>Spacers</a:t>
            </a:r>
          </a:p>
          <a:p>
            <a:r>
              <a:rPr lang="en-US" sz="2400" dirty="0" smtClean="0"/>
              <a:t>Knobs and Standoffs</a:t>
            </a:r>
          </a:p>
          <a:p>
            <a:r>
              <a:rPr lang="en-US" sz="2400" dirty="0" smtClean="0"/>
              <a:t>Labeling</a:t>
            </a:r>
          </a:p>
          <a:p>
            <a:r>
              <a:rPr lang="en-US" sz="2400" dirty="0" smtClean="0"/>
              <a:t>Tape Measure</a:t>
            </a:r>
          </a:p>
          <a:p>
            <a:r>
              <a:rPr lang="en-US" sz="2400" dirty="0" smtClean="0"/>
              <a:t>Inclinometer</a:t>
            </a:r>
          </a:p>
          <a:p>
            <a:r>
              <a:rPr lang="en-US" sz="2400" dirty="0" smtClean="0"/>
              <a:t>Wire hygiene</a:t>
            </a:r>
          </a:p>
          <a:p>
            <a:r>
              <a:rPr lang="en-US" sz="2400" dirty="0" smtClean="0"/>
              <a:t>Tote box</a:t>
            </a:r>
          </a:p>
          <a:p>
            <a:r>
              <a:rPr lang="en-US" sz="2400" dirty="0" smtClean="0"/>
              <a:t>Shelving</a:t>
            </a:r>
          </a:p>
          <a:p>
            <a:r>
              <a:rPr lang="en-US" sz="2400" dirty="0" smtClean="0"/>
              <a:t>Safety plaque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5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and </a:t>
            </a:r>
            <a:r>
              <a:rPr lang="en-US" dirty="0" smtClean="0"/>
              <a:t>Enhancements </a:t>
            </a:r>
            <a:r>
              <a:rPr lang="en-US" sz="3200" dirty="0" smtClean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718903" cy="469201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Box for PDU and DAQ</a:t>
            </a:r>
          </a:p>
          <a:p>
            <a:endParaRPr lang="en-US" sz="2800" dirty="0"/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                           Indoor                       Outdoor    </a:t>
            </a:r>
          </a:p>
          <a:p>
            <a:r>
              <a:rPr lang="en-US" sz="2800" dirty="0" smtClean="0"/>
              <a:t> Spacer             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0757" y="1698983"/>
            <a:ext cx="3611458" cy="16243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735" y="1607443"/>
            <a:ext cx="2526122" cy="19671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935" y="4384730"/>
            <a:ext cx="2576053" cy="2217604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831688" y="4837471"/>
            <a:ext cx="2310581" cy="599768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59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219920"/>
            <a:ext cx="9404723" cy="1400530"/>
          </a:xfrm>
        </p:spPr>
        <p:txBody>
          <a:bodyPr/>
          <a:lstStyle/>
          <a:p>
            <a:r>
              <a:rPr lang="en-US" dirty="0" smtClean="0"/>
              <a:t>Knobs and Standoffs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152983"/>
            <a:ext cx="10651809" cy="5491657"/>
          </a:xfrm>
        </p:spPr>
        <p:txBody>
          <a:bodyPr>
            <a:noAutofit/>
          </a:bodyPr>
          <a:lstStyle/>
          <a:p>
            <a:r>
              <a:rPr lang="en-US" sz="2400" dirty="0" smtClean="0"/>
              <a:t>Ribbed Knob 0.125”  MPKG40B18   Digi-Key 679-3543-ND</a:t>
            </a:r>
          </a:p>
          <a:p>
            <a:r>
              <a:rPr lang="en-US" sz="2400" b="1" dirty="0" smtClean="0">
                <a:latin typeface="Arial Black" panose="020B0A04020102020204" pitchFamily="34" charset="0"/>
              </a:rPr>
              <a:t>OR </a:t>
            </a:r>
            <a:r>
              <a:rPr lang="en-US" sz="2400" dirty="0" err="1" smtClean="0"/>
              <a:t>Jameco</a:t>
            </a:r>
            <a:r>
              <a:rPr lang="en-US" sz="2400" dirty="0" smtClean="0"/>
              <a:t> Knob 1/8 “ JK-901D-3 .2 SKU 2239111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Stand Offs/Spacers </a:t>
            </a:r>
          </a:p>
          <a:p>
            <a:pPr lvl="1"/>
            <a:r>
              <a:rPr lang="en-US" sz="2400" dirty="0" smtClean="0"/>
              <a:t>Arndt Electronics 0.250” hex female 8 – 32 thread  2112-832A</a:t>
            </a:r>
          </a:p>
          <a:p>
            <a:pPr lvl="1"/>
            <a:r>
              <a:rPr lang="en-US" sz="2400" dirty="0" smtClean="0"/>
              <a:t>Arndt Electronics 0.0250” hex m/f 8 – 32 thread 4542-832A</a:t>
            </a:r>
          </a:p>
          <a:p>
            <a:r>
              <a:rPr lang="en-US" sz="2400" b="1" dirty="0" smtClean="0">
                <a:latin typeface="Arial Black" panose="020B0A04020102020204" pitchFamily="34" charset="0"/>
              </a:rPr>
              <a:t>OR</a:t>
            </a:r>
            <a:r>
              <a:rPr lang="en-US" sz="2400" dirty="0" smtClean="0"/>
              <a:t> Hex Standoff 4-40 Alum 1” 1772-1107-ND </a:t>
            </a:r>
            <a:r>
              <a:rPr lang="en-US" sz="2400" dirty="0" err="1" smtClean="0"/>
              <a:t>Digikey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smtClean="0"/>
              <a:t>Hex nut 3/16” steel 4-40  SKU 36-4694-ND  </a:t>
            </a:r>
            <a:r>
              <a:rPr lang="en-US" sz="2400" dirty="0" err="1" smtClean="0"/>
              <a:t>Digikey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320" y="2067597"/>
            <a:ext cx="4856480" cy="21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84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and Enhancements </a:t>
            </a:r>
            <a:r>
              <a:rPr lang="en-US" sz="3200" dirty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0" y="1400671"/>
            <a:ext cx="10719979" cy="517711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50 meter Tape Measure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Inclinometer               Velcro Ties                        </a:t>
            </a:r>
            <a:endParaRPr lang="en-US" sz="2400" dirty="0"/>
          </a:p>
        </p:txBody>
      </p:sp>
      <p:pic>
        <p:nvPicPr>
          <p:cNvPr id="5122" name="Picture 2" descr="50 m Fiberglass Metric Long Tape Measure, Black/High Visibility Oran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7" r="17872"/>
          <a:stretch/>
        </p:blipFill>
        <p:spPr bwMode="auto">
          <a:xfrm>
            <a:off x="4748980" y="1152983"/>
            <a:ext cx="1514168" cy="218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ngle Finder, 90 deg., 3-1/2 in., Bl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14" y="4063336"/>
            <a:ext cx="1899366" cy="189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mazon.com: VELCRO Brand ONE-WRAP Cable Ties | 100Pk | 8 x 1/2&amp;quot; Black Cord  Organization Straps | Thin Pre-Cut Design | Wire Management for Organizing  Home, Office and Data Centers: Office Produc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50" y="3850244"/>
            <a:ext cx="2394243" cy="222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VELCRO Brand 27-in x 1-in 2-Pack Elastic Strap Fastener in the Hook &amp;amp; Loop  Fasteners department at Lowes.co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8" t="16441" r="27049" b="12974"/>
          <a:stretch/>
        </p:blipFill>
        <p:spPr bwMode="auto">
          <a:xfrm>
            <a:off x="8111613" y="2801202"/>
            <a:ext cx="2197851" cy="326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42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and Enhancements </a:t>
            </a:r>
            <a:r>
              <a:rPr lang="en-US" sz="3200" dirty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325716"/>
            <a:ext cx="9597569" cy="4980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27 gallon Tote box           Shelving                      Safety Placard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 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  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 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6146" name="Picture 2" descr="Tough Box 27 Gallon Tote, Polypropylene, 27GBLKYW at Tractor Supply C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" y="1853671"/>
            <a:ext cx="2811960" cy="186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159188" y="1853248"/>
            <a:ext cx="1553210" cy="35909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6002" y="1789146"/>
            <a:ext cx="2894832" cy="458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1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533832"/>
            <a:ext cx="10084817" cy="4650658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If you have problems interfacing with school network: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Tell IT to set up the program, turn off updates, turn off sleep mode. Verify interface and data saving.</a:t>
            </a:r>
          </a:p>
          <a:p>
            <a:pPr lvl="2">
              <a:spcAft>
                <a:spcPts val="1200"/>
              </a:spcAft>
            </a:pPr>
            <a:r>
              <a:rPr lang="en-US" sz="2400" dirty="0" smtClean="0"/>
              <a:t>Current Java Script problem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Disconnect </a:t>
            </a:r>
            <a:r>
              <a:rPr lang="en-US" sz="2400" dirty="0" err="1" smtClean="0"/>
              <a:t>WiFi</a:t>
            </a:r>
            <a:endParaRPr lang="en-US" sz="2400" dirty="0" smtClean="0"/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Shuttle data to </a:t>
            </a:r>
            <a:r>
              <a:rPr lang="en-US" sz="2400" dirty="0" err="1" smtClean="0"/>
              <a:t>eLab</a:t>
            </a:r>
            <a:r>
              <a:rPr lang="en-US" sz="2400" dirty="0" smtClean="0"/>
              <a:t> with thumb drive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/>
              <a:t>Local computer ID </a:t>
            </a:r>
            <a:r>
              <a:rPr lang="en-US" sz="2400" dirty="0" err="1" smtClean="0"/>
              <a:t>signon</a:t>
            </a:r>
            <a:r>
              <a:rPr lang="en-US" sz="2400" dirty="0" smtClean="0"/>
              <a:t> (NOT network)</a:t>
            </a:r>
          </a:p>
          <a:p>
            <a:pPr>
              <a:spcAft>
                <a:spcPts val="1200"/>
              </a:spcAft>
            </a:pPr>
            <a:r>
              <a:rPr lang="en-US" sz="2600" dirty="0" smtClean="0"/>
              <a:t>Place sign: </a:t>
            </a:r>
            <a:r>
              <a:rPr lang="en-US" sz="2600" i="1" dirty="0" smtClean="0">
                <a:solidFill>
                  <a:srgbClr val="FFFF00"/>
                </a:solidFill>
              </a:rPr>
              <a:t>Experiment in Progress</a:t>
            </a:r>
            <a:endParaRPr lang="en-US" sz="26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82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Collaborations with Other Schools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2016405"/>
            <a:ext cx="8946541" cy="419548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 smtClean="0"/>
              <a:t>Administrative cooperation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From school ‘rivals’ to ‘team cooperation’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Normalization of data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Control Detector</a:t>
            </a:r>
          </a:p>
          <a:p>
            <a:endParaRPr lang="en-US" dirty="0"/>
          </a:p>
        </p:txBody>
      </p:sp>
      <p:pic>
        <p:nvPicPr>
          <p:cNvPr id="7170" name="Picture 2" descr="A Trivial Devotion: Don&amp;#39;t Toot Your Own Horn (Proverbs 27: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176" y="3685558"/>
            <a:ext cx="4601178" cy="242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6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853248"/>
            <a:ext cx="8946541" cy="4195481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800" dirty="0" smtClean="0"/>
              <a:t>How CRMD works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Proposals</a:t>
            </a:r>
            <a:endParaRPr lang="en-US" sz="2800" dirty="0"/>
          </a:p>
          <a:p>
            <a:pPr>
              <a:spcAft>
                <a:spcPts val="1200"/>
              </a:spcAft>
            </a:pPr>
            <a:r>
              <a:rPr lang="en-US" sz="2800" dirty="0" smtClean="0"/>
              <a:t>Experiments</a:t>
            </a:r>
          </a:p>
          <a:p>
            <a:pPr>
              <a:spcAft>
                <a:spcPts val="1200"/>
              </a:spcAf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393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Enhancements to </a:t>
            </a:r>
            <a:r>
              <a:rPr lang="en-US" dirty="0" err="1" smtClean="0"/>
              <a:t>eLab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Checking and Updating all links</a:t>
            </a:r>
          </a:p>
          <a:p>
            <a:r>
              <a:rPr lang="en-US" sz="2800" dirty="0" smtClean="0"/>
              <a:t>Refining some help menus</a:t>
            </a:r>
          </a:p>
          <a:p>
            <a:endParaRPr lang="en-US" sz="2800" dirty="0"/>
          </a:p>
          <a:p>
            <a:r>
              <a:rPr lang="en-US" sz="2800" dirty="0" err="1" smtClean="0"/>
              <a:t>Tandum</a:t>
            </a:r>
            <a:r>
              <a:rPr lang="en-US" sz="2800" dirty="0" smtClean="0"/>
              <a:t> information in Quarknet.org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15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5667" y="1123949"/>
            <a:ext cx="4702529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5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709" y="2117352"/>
            <a:ext cx="8946541" cy="419548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Nathan Unterman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nunterman@gmail.com</a:t>
            </a:r>
            <a:endParaRPr lang="en-US" sz="32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sz="3200" dirty="0"/>
          </a:p>
          <a:p>
            <a:r>
              <a:rPr lang="en-US" sz="3200" dirty="0" smtClean="0"/>
              <a:t>773 758-0464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659" y="1562099"/>
            <a:ext cx="5016404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1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1000</TotalTime>
  <Words>529</Words>
  <Application>Microsoft Office PowerPoint</Application>
  <PresentationFormat>Widescreen</PresentationFormat>
  <Paragraphs>118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Century Gothic</vt:lpstr>
      <vt:lpstr>Wingdings 3</vt:lpstr>
      <vt:lpstr>Ion</vt:lpstr>
      <vt:lpstr>Helpful Ideas</vt:lpstr>
      <vt:lpstr>Detector Calibration</vt:lpstr>
      <vt:lpstr>Detector Calibration continued</vt:lpstr>
      <vt:lpstr>Barometer Calibration</vt:lpstr>
      <vt:lpstr>T0 Wire Timing Calibration</vt:lpstr>
      <vt:lpstr>T0 Wire Timing Calibration continued</vt:lpstr>
      <vt:lpstr>Multiple Detectors</vt:lpstr>
      <vt:lpstr>Tools and Enhancements</vt:lpstr>
      <vt:lpstr>Tools and Enhancements continued</vt:lpstr>
      <vt:lpstr>Knobs and Standoffs</vt:lpstr>
      <vt:lpstr>Tools and Enhancements continued</vt:lpstr>
      <vt:lpstr>Tools and Enhancements continued</vt:lpstr>
      <vt:lpstr>Computer</vt:lpstr>
      <vt:lpstr>Collaborations with Other Schools</vt:lpstr>
      <vt:lpstr>Posters</vt:lpstr>
      <vt:lpstr>Current Enhancements to eLab</vt:lpstr>
      <vt:lpstr>Questions?</vt:lpstr>
      <vt:lpstr>Contact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Helpful Ideas</dc:title>
  <dc:creator>Nathan Unterman</dc:creator>
  <cp:lastModifiedBy>Nathan A. Unterman</cp:lastModifiedBy>
  <cp:revision>32</cp:revision>
  <dcterms:created xsi:type="dcterms:W3CDTF">2021-06-11T07:44:26Z</dcterms:created>
  <dcterms:modified xsi:type="dcterms:W3CDTF">2021-07-28T15:25:59Z</dcterms:modified>
</cp:coreProperties>
</file>